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422" r:id="rId1"/>
    <p:sldMasterId id="2147484504" r:id="rId2"/>
    <p:sldMasterId id="2147484662" r:id="rId3"/>
    <p:sldMasterId id="2147484699" r:id="rId4"/>
    <p:sldMasterId id="2147484715" r:id="rId5"/>
  </p:sldMasterIdLst>
  <p:notesMasterIdLst>
    <p:notesMasterId r:id="rId13"/>
  </p:notesMasterIdLst>
  <p:handoutMasterIdLst>
    <p:handoutMasterId r:id="rId14"/>
  </p:handoutMasterIdLst>
  <p:sldIdLst>
    <p:sldId id="613" r:id="rId6"/>
    <p:sldId id="614" r:id="rId7"/>
    <p:sldId id="368" r:id="rId8"/>
    <p:sldId id="582" r:id="rId9"/>
    <p:sldId id="604" r:id="rId10"/>
    <p:sldId id="605" r:id="rId11"/>
    <p:sldId id="570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3848A3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3848A3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3848A3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3848A3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3848A3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rgbClr val="3848A3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rgbClr val="3848A3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rgbClr val="3848A3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rgbClr val="3848A3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A6EBB"/>
    <a:srgbClr val="3848A3"/>
    <a:srgbClr val="C6B46A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10"/>
    <p:restoredTop sz="81859" autoAdjust="0"/>
  </p:normalViewPr>
  <p:slideViewPr>
    <p:cSldViewPr>
      <p:cViewPr varScale="1">
        <p:scale>
          <a:sx n="61" d="100"/>
          <a:sy n="61" d="100"/>
        </p:scale>
        <p:origin x="1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619B64-6CF1-224B-A00F-83F1C40C1207}" type="doc">
      <dgm:prSet loTypeId="urn:microsoft.com/office/officeart/2005/8/layout/radial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240DE1-1B43-394D-83A9-AED5B136F1AC}">
      <dgm:prSet phldrT="[Text]" custT="1"/>
      <dgm:spPr/>
      <dgm:t>
        <a:bodyPr/>
        <a:lstStyle/>
        <a:p>
          <a:pPr rtl="0"/>
          <a:r>
            <a:rPr lang="en-US" sz="1600" dirty="0"/>
            <a:t>Existential</a:t>
          </a:r>
        </a:p>
        <a:p>
          <a:pPr rtl="0"/>
          <a:r>
            <a:rPr lang="en-US" sz="1600" dirty="0"/>
            <a:t>Distress</a:t>
          </a:r>
        </a:p>
      </dgm:t>
    </dgm:pt>
    <dgm:pt modelId="{7C4FF522-8F99-F448-BE01-DF498B5B9235}" type="parTrans" cxnId="{E11D11D2-1A01-BC4E-A2C2-4011B67294B1}">
      <dgm:prSet/>
      <dgm:spPr/>
      <dgm:t>
        <a:bodyPr/>
        <a:lstStyle/>
        <a:p>
          <a:endParaRPr lang="en-US" sz="1200"/>
        </a:p>
      </dgm:t>
    </dgm:pt>
    <dgm:pt modelId="{0986247F-EEE9-074D-B93A-33C15FC43BD0}" type="sibTrans" cxnId="{E11D11D2-1A01-BC4E-A2C2-4011B67294B1}">
      <dgm:prSet/>
      <dgm:spPr/>
      <dgm:t>
        <a:bodyPr/>
        <a:lstStyle/>
        <a:p>
          <a:endParaRPr lang="en-US" sz="1200"/>
        </a:p>
      </dgm:t>
    </dgm:pt>
    <dgm:pt modelId="{62C2CBFE-B072-854C-97A0-A9B4418029A5}">
      <dgm:prSet phldrT="[Text]" custT="1"/>
      <dgm:spPr/>
      <dgm:t>
        <a:bodyPr/>
        <a:lstStyle/>
        <a:p>
          <a:pPr rtl="0"/>
          <a:r>
            <a:rPr lang="en-US" sz="1000" dirty="0"/>
            <a:t>Demoralization</a:t>
          </a:r>
        </a:p>
      </dgm:t>
    </dgm:pt>
    <dgm:pt modelId="{D86BD3EB-9B9F-184A-A80A-0CA0236E856D}" type="parTrans" cxnId="{B0D043D2-A1A0-934B-91A8-C76B2C4532DF}">
      <dgm:prSet/>
      <dgm:spPr/>
      <dgm:t>
        <a:bodyPr/>
        <a:lstStyle/>
        <a:p>
          <a:endParaRPr lang="en-US" sz="1200"/>
        </a:p>
      </dgm:t>
    </dgm:pt>
    <dgm:pt modelId="{82883DF4-CD15-B84B-AB99-6409C6D5D1F2}" type="sibTrans" cxnId="{B0D043D2-A1A0-934B-91A8-C76B2C4532DF}">
      <dgm:prSet/>
      <dgm:spPr/>
      <dgm:t>
        <a:bodyPr/>
        <a:lstStyle/>
        <a:p>
          <a:endParaRPr lang="en-US" sz="1200"/>
        </a:p>
      </dgm:t>
    </dgm:pt>
    <dgm:pt modelId="{FBA5C5EA-3EEB-1E44-BC39-0B10C0A9A5C3}">
      <dgm:prSet phldrT="[Text]" custT="1"/>
      <dgm:spPr/>
      <dgm:t>
        <a:bodyPr/>
        <a:lstStyle/>
        <a:p>
          <a:pPr rtl="0"/>
          <a:r>
            <a:rPr lang="en-US" sz="1200" dirty="0"/>
            <a:t>Death</a:t>
          </a:r>
        </a:p>
        <a:p>
          <a:pPr rtl="0"/>
          <a:r>
            <a:rPr lang="en-US" sz="1200" dirty="0"/>
            <a:t>anxiety</a:t>
          </a:r>
        </a:p>
      </dgm:t>
    </dgm:pt>
    <dgm:pt modelId="{0F990DAD-A6FC-7F49-8FB0-4EDE14240BBA}" type="parTrans" cxnId="{F3461CB5-B7EE-BF40-9453-09BE374C095B}">
      <dgm:prSet/>
      <dgm:spPr/>
      <dgm:t>
        <a:bodyPr/>
        <a:lstStyle/>
        <a:p>
          <a:endParaRPr lang="en-US" sz="1200"/>
        </a:p>
      </dgm:t>
    </dgm:pt>
    <dgm:pt modelId="{B453C2D4-B7E0-DA4E-B84F-EA5E165BC671}" type="sibTrans" cxnId="{F3461CB5-B7EE-BF40-9453-09BE374C095B}">
      <dgm:prSet/>
      <dgm:spPr/>
      <dgm:t>
        <a:bodyPr/>
        <a:lstStyle/>
        <a:p>
          <a:endParaRPr lang="en-US" sz="1200"/>
        </a:p>
      </dgm:t>
    </dgm:pt>
    <dgm:pt modelId="{76DB56A5-F713-7643-90FA-8B3EAC24DB76}">
      <dgm:prSet phldrT="[Text]" custT="1"/>
      <dgm:spPr/>
      <dgm:t>
        <a:bodyPr/>
        <a:lstStyle/>
        <a:p>
          <a:pPr rtl="0"/>
          <a:r>
            <a:rPr lang="en-US" sz="1200" dirty="0"/>
            <a:t>Dignity-related</a:t>
          </a:r>
        </a:p>
        <a:p>
          <a:pPr rtl="0"/>
          <a:r>
            <a:rPr lang="en-US" sz="1200" dirty="0"/>
            <a:t>distress</a:t>
          </a:r>
        </a:p>
      </dgm:t>
    </dgm:pt>
    <dgm:pt modelId="{03AFD1FA-4DD1-954B-AFF1-BCE0D8A78ABB}" type="parTrans" cxnId="{74A24DC3-BC3F-794E-BBFC-BE56F86320EA}">
      <dgm:prSet/>
      <dgm:spPr/>
      <dgm:t>
        <a:bodyPr/>
        <a:lstStyle/>
        <a:p>
          <a:endParaRPr lang="en-US" sz="1200"/>
        </a:p>
      </dgm:t>
    </dgm:pt>
    <dgm:pt modelId="{C61DA72C-F0A9-AD4A-BD10-5CB4CFAC45B8}" type="sibTrans" cxnId="{74A24DC3-BC3F-794E-BBFC-BE56F86320EA}">
      <dgm:prSet/>
      <dgm:spPr/>
      <dgm:t>
        <a:bodyPr/>
        <a:lstStyle/>
        <a:p>
          <a:endParaRPr lang="en-US" sz="1200"/>
        </a:p>
      </dgm:t>
    </dgm:pt>
    <dgm:pt modelId="{501AB972-D796-B945-8B3A-08E607D11331}">
      <dgm:prSet phldrT="[Text]" custT="1"/>
      <dgm:spPr/>
      <dgm:t>
        <a:bodyPr/>
        <a:lstStyle/>
        <a:p>
          <a:pPr rtl="0"/>
          <a:r>
            <a:rPr lang="en-US" sz="1200" dirty="0"/>
            <a:t>Self-perceived burden</a:t>
          </a:r>
        </a:p>
      </dgm:t>
    </dgm:pt>
    <dgm:pt modelId="{D6E49E61-B72D-6349-857F-5F7565F88613}" type="parTrans" cxnId="{F540A40D-11FC-4B43-BC8C-12E126B5ED58}">
      <dgm:prSet/>
      <dgm:spPr/>
      <dgm:t>
        <a:bodyPr/>
        <a:lstStyle/>
        <a:p>
          <a:endParaRPr lang="en-US" sz="1200"/>
        </a:p>
      </dgm:t>
    </dgm:pt>
    <dgm:pt modelId="{072E5200-E3DB-AF4E-A095-532A46C8D5C2}" type="sibTrans" cxnId="{F540A40D-11FC-4B43-BC8C-12E126B5ED58}">
      <dgm:prSet/>
      <dgm:spPr/>
      <dgm:t>
        <a:bodyPr/>
        <a:lstStyle/>
        <a:p>
          <a:endParaRPr lang="en-US" sz="1200"/>
        </a:p>
      </dgm:t>
    </dgm:pt>
    <dgm:pt modelId="{8AF3C098-22A9-D14F-8C53-4845A4A717ED}" type="pres">
      <dgm:prSet presAssocID="{99619B64-6CF1-224B-A00F-83F1C40C120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37E9BC-FAF6-FF43-BA7C-179EB8883FE0}" type="pres">
      <dgm:prSet presAssocID="{DF240DE1-1B43-394D-83A9-AED5B136F1AC}" presName="centerShape" presStyleLbl="node0" presStyleIdx="0" presStyleCnt="1"/>
      <dgm:spPr/>
      <dgm:t>
        <a:bodyPr/>
        <a:lstStyle/>
        <a:p>
          <a:endParaRPr lang="en-US"/>
        </a:p>
      </dgm:t>
    </dgm:pt>
    <dgm:pt modelId="{9299E94E-7583-734D-BD7A-65F39E983BDB}" type="pres">
      <dgm:prSet presAssocID="{62C2CBFE-B072-854C-97A0-A9B4418029A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BCBB44-4F7F-674B-A8FE-E15CBF2E6F39}" type="pres">
      <dgm:prSet presAssocID="{62C2CBFE-B072-854C-97A0-A9B4418029A5}" presName="dummy" presStyleCnt="0"/>
      <dgm:spPr/>
    </dgm:pt>
    <dgm:pt modelId="{67A066CE-542F-1E43-BB12-2E0DE4F48049}" type="pres">
      <dgm:prSet presAssocID="{82883DF4-CD15-B84B-AB99-6409C6D5D1F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A56F2898-CE7D-C44E-91EB-927442002E0D}" type="pres">
      <dgm:prSet presAssocID="{FBA5C5EA-3EEB-1E44-BC39-0B10C0A9A5C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8AECAF-5694-CA4B-9CF3-46DBA1688B4A}" type="pres">
      <dgm:prSet presAssocID="{FBA5C5EA-3EEB-1E44-BC39-0B10C0A9A5C3}" presName="dummy" presStyleCnt="0"/>
      <dgm:spPr/>
    </dgm:pt>
    <dgm:pt modelId="{193B647F-3998-FF42-AC2E-811989A6AA54}" type="pres">
      <dgm:prSet presAssocID="{B453C2D4-B7E0-DA4E-B84F-EA5E165BC67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9F426952-4FB1-6F46-A610-30D02CC232BF}" type="pres">
      <dgm:prSet presAssocID="{76DB56A5-F713-7643-90FA-8B3EAC24DB7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92E62-D2DA-FD40-BD50-C8C7BA4427D5}" type="pres">
      <dgm:prSet presAssocID="{76DB56A5-F713-7643-90FA-8B3EAC24DB76}" presName="dummy" presStyleCnt="0"/>
      <dgm:spPr/>
    </dgm:pt>
    <dgm:pt modelId="{ACEA508E-4246-2242-B1AC-A69CB82C1686}" type="pres">
      <dgm:prSet presAssocID="{C61DA72C-F0A9-AD4A-BD10-5CB4CFAC45B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2C73A71-A750-294A-9417-A7BED6044152}" type="pres">
      <dgm:prSet presAssocID="{501AB972-D796-B945-8B3A-08E607D1133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6D5B3D-A4E1-B142-87EB-319ED9DC557A}" type="pres">
      <dgm:prSet presAssocID="{501AB972-D796-B945-8B3A-08E607D11331}" presName="dummy" presStyleCnt="0"/>
      <dgm:spPr/>
    </dgm:pt>
    <dgm:pt modelId="{06F95632-B744-0640-9C1D-80B4FF14CBAE}" type="pres">
      <dgm:prSet presAssocID="{072E5200-E3DB-AF4E-A095-532A46C8D5C2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12019A75-A1AB-FB4B-945C-9C36A2415CB4}" type="presOf" srcId="{82883DF4-CD15-B84B-AB99-6409C6D5D1F2}" destId="{67A066CE-542F-1E43-BB12-2E0DE4F48049}" srcOrd="0" destOrd="0" presId="urn:microsoft.com/office/officeart/2005/8/layout/radial6"/>
    <dgm:cxn modelId="{857D4329-B696-4945-BC9E-9C2782C0A412}" type="presOf" srcId="{FBA5C5EA-3EEB-1E44-BC39-0B10C0A9A5C3}" destId="{A56F2898-CE7D-C44E-91EB-927442002E0D}" srcOrd="0" destOrd="0" presId="urn:microsoft.com/office/officeart/2005/8/layout/radial6"/>
    <dgm:cxn modelId="{B2AD1F43-8105-9547-BD2D-A2A6FAB3170C}" type="presOf" srcId="{99619B64-6CF1-224B-A00F-83F1C40C1207}" destId="{8AF3C098-22A9-D14F-8C53-4845A4A717ED}" srcOrd="0" destOrd="0" presId="urn:microsoft.com/office/officeart/2005/8/layout/radial6"/>
    <dgm:cxn modelId="{F3461CB5-B7EE-BF40-9453-09BE374C095B}" srcId="{DF240DE1-1B43-394D-83A9-AED5B136F1AC}" destId="{FBA5C5EA-3EEB-1E44-BC39-0B10C0A9A5C3}" srcOrd="1" destOrd="0" parTransId="{0F990DAD-A6FC-7F49-8FB0-4EDE14240BBA}" sibTransId="{B453C2D4-B7E0-DA4E-B84F-EA5E165BC671}"/>
    <dgm:cxn modelId="{BC57CBC2-AA1A-4247-B8B2-38607E75A4CA}" type="presOf" srcId="{B453C2D4-B7E0-DA4E-B84F-EA5E165BC671}" destId="{193B647F-3998-FF42-AC2E-811989A6AA54}" srcOrd="0" destOrd="0" presId="urn:microsoft.com/office/officeart/2005/8/layout/radial6"/>
    <dgm:cxn modelId="{F540A40D-11FC-4B43-BC8C-12E126B5ED58}" srcId="{DF240DE1-1B43-394D-83A9-AED5B136F1AC}" destId="{501AB972-D796-B945-8B3A-08E607D11331}" srcOrd="3" destOrd="0" parTransId="{D6E49E61-B72D-6349-857F-5F7565F88613}" sibTransId="{072E5200-E3DB-AF4E-A095-532A46C8D5C2}"/>
    <dgm:cxn modelId="{C7290B95-7E2D-3245-B9F7-2E313F662770}" type="presOf" srcId="{C61DA72C-F0A9-AD4A-BD10-5CB4CFAC45B8}" destId="{ACEA508E-4246-2242-B1AC-A69CB82C1686}" srcOrd="0" destOrd="0" presId="urn:microsoft.com/office/officeart/2005/8/layout/radial6"/>
    <dgm:cxn modelId="{39EA59D5-C05C-644E-B519-D9A4F38C9E69}" type="presOf" srcId="{072E5200-E3DB-AF4E-A095-532A46C8D5C2}" destId="{06F95632-B744-0640-9C1D-80B4FF14CBAE}" srcOrd="0" destOrd="0" presId="urn:microsoft.com/office/officeart/2005/8/layout/radial6"/>
    <dgm:cxn modelId="{E11D11D2-1A01-BC4E-A2C2-4011B67294B1}" srcId="{99619B64-6CF1-224B-A00F-83F1C40C1207}" destId="{DF240DE1-1B43-394D-83A9-AED5B136F1AC}" srcOrd="0" destOrd="0" parTransId="{7C4FF522-8F99-F448-BE01-DF498B5B9235}" sibTransId="{0986247F-EEE9-074D-B93A-33C15FC43BD0}"/>
    <dgm:cxn modelId="{74A24DC3-BC3F-794E-BBFC-BE56F86320EA}" srcId="{DF240DE1-1B43-394D-83A9-AED5B136F1AC}" destId="{76DB56A5-F713-7643-90FA-8B3EAC24DB76}" srcOrd="2" destOrd="0" parTransId="{03AFD1FA-4DD1-954B-AFF1-BCE0D8A78ABB}" sibTransId="{C61DA72C-F0A9-AD4A-BD10-5CB4CFAC45B8}"/>
    <dgm:cxn modelId="{B0D043D2-A1A0-934B-91A8-C76B2C4532DF}" srcId="{DF240DE1-1B43-394D-83A9-AED5B136F1AC}" destId="{62C2CBFE-B072-854C-97A0-A9B4418029A5}" srcOrd="0" destOrd="0" parTransId="{D86BD3EB-9B9F-184A-A80A-0CA0236E856D}" sibTransId="{82883DF4-CD15-B84B-AB99-6409C6D5D1F2}"/>
    <dgm:cxn modelId="{7F2A2559-A300-C949-AFCB-8195D00CF074}" type="presOf" srcId="{76DB56A5-F713-7643-90FA-8B3EAC24DB76}" destId="{9F426952-4FB1-6F46-A610-30D02CC232BF}" srcOrd="0" destOrd="0" presId="urn:microsoft.com/office/officeart/2005/8/layout/radial6"/>
    <dgm:cxn modelId="{D9943AE1-A16A-7146-9876-C37A3030EEDB}" type="presOf" srcId="{DF240DE1-1B43-394D-83A9-AED5B136F1AC}" destId="{0037E9BC-FAF6-FF43-BA7C-179EB8883FE0}" srcOrd="0" destOrd="0" presId="urn:microsoft.com/office/officeart/2005/8/layout/radial6"/>
    <dgm:cxn modelId="{6436405B-5CD4-BE49-BBFC-DEAC9E031CE4}" type="presOf" srcId="{62C2CBFE-B072-854C-97A0-A9B4418029A5}" destId="{9299E94E-7583-734D-BD7A-65F39E983BDB}" srcOrd="0" destOrd="0" presId="urn:microsoft.com/office/officeart/2005/8/layout/radial6"/>
    <dgm:cxn modelId="{B60EE069-4306-1C4D-A0FE-6E1E974730AC}" type="presOf" srcId="{501AB972-D796-B945-8B3A-08E607D11331}" destId="{92C73A71-A750-294A-9417-A7BED6044152}" srcOrd="0" destOrd="0" presId="urn:microsoft.com/office/officeart/2005/8/layout/radial6"/>
    <dgm:cxn modelId="{605F09D4-F6F2-BC42-9316-08ADCA150588}" type="presParOf" srcId="{8AF3C098-22A9-D14F-8C53-4845A4A717ED}" destId="{0037E9BC-FAF6-FF43-BA7C-179EB8883FE0}" srcOrd="0" destOrd="0" presId="urn:microsoft.com/office/officeart/2005/8/layout/radial6"/>
    <dgm:cxn modelId="{E97FBC07-33EA-614E-9686-F45D0C0E80B6}" type="presParOf" srcId="{8AF3C098-22A9-D14F-8C53-4845A4A717ED}" destId="{9299E94E-7583-734D-BD7A-65F39E983BDB}" srcOrd="1" destOrd="0" presId="urn:microsoft.com/office/officeart/2005/8/layout/radial6"/>
    <dgm:cxn modelId="{5DA73892-BEFC-4246-870A-D503FF3AB522}" type="presParOf" srcId="{8AF3C098-22A9-D14F-8C53-4845A4A717ED}" destId="{67BCBB44-4F7F-674B-A8FE-E15CBF2E6F39}" srcOrd="2" destOrd="0" presId="urn:microsoft.com/office/officeart/2005/8/layout/radial6"/>
    <dgm:cxn modelId="{8ABC18D7-DA9B-0347-A889-C38B6BD28324}" type="presParOf" srcId="{8AF3C098-22A9-D14F-8C53-4845A4A717ED}" destId="{67A066CE-542F-1E43-BB12-2E0DE4F48049}" srcOrd="3" destOrd="0" presId="urn:microsoft.com/office/officeart/2005/8/layout/radial6"/>
    <dgm:cxn modelId="{BEE2020F-77CA-CA4F-B145-4D52C60B6E42}" type="presParOf" srcId="{8AF3C098-22A9-D14F-8C53-4845A4A717ED}" destId="{A56F2898-CE7D-C44E-91EB-927442002E0D}" srcOrd="4" destOrd="0" presId="urn:microsoft.com/office/officeart/2005/8/layout/radial6"/>
    <dgm:cxn modelId="{6F31A630-9FD9-FE4E-995A-2C7742C4DE00}" type="presParOf" srcId="{8AF3C098-22A9-D14F-8C53-4845A4A717ED}" destId="{268AECAF-5694-CA4B-9CF3-46DBA1688B4A}" srcOrd="5" destOrd="0" presId="urn:microsoft.com/office/officeart/2005/8/layout/radial6"/>
    <dgm:cxn modelId="{EA60B307-2256-D847-A7FA-4EA2FED0C8F3}" type="presParOf" srcId="{8AF3C098-22A9-D14F-8C53-4845A4A717ED}" destId="{193B647F-3998-FF42-AC2E-811989A6AA54}" srcOrd="6" destOrd="0" presId="urn:microsoft.com/office/officeart/2005/8/layout/radial6"/>
    <dgm:cxn modelId="{7DB341FF-B6D4-EF41-8AE7-080F7E828770}" type="presParOf" srcId="{8AF3C098-22A9-D14F-8C53-4845A4A717ED}" destId="{9F426952-4FB1-6F46-A610-30D02CC232BF}" srcOrd="7" destOrd="0" presId="urn:microsoft.com/office/officeart/2005/8/layout/radial6"/>
    <dgm:cxn modelId="{2206C675-D6C4-1C4A-A783-7290B00EEFAF}" type="presParOf" srcId="{8AF3C098-22A9-D14F-8C53-4845A4A717ED}" destId="{44D92E62-D2DA-FD40-BD50-C8C7BA4427D5}" srcOrd="8" destOrd="0" presId="urn:microsoft.com/office/officeart/2005/8/layout/radial6"/>
    <dgm:cxn modelId="{91B2076A-DA86-C94C-BC4F-FB7698DC76A9}" type="presParOf" srcId="{8AF3C098-22A9-D14F-8C53-4845A4A717ED}" destId="{ACEA508E-4246-2242-B1AC-A69CB82C1686}" srcOrd="9" destOrd="0" presId="urn:microsoft.com/office/officeart/2005/8/layout/radial6"/>
    <dgm:cxn modelId="{E6DC3F73-C81D-F24D-AA6C-C8857A89FFEE}" type="presParOf" srcId="{8AF3C098-22A9-D14F-8C53-4845A4A717ED}" destId="{92C73A71-A750-294A-9417-A7BED6044152}" srcOrd="10" destOrd="0" presId="urn:microsoft.com/office/officeart/2005/8/layout/radial6"/>
    <dgm:cxn modelId="{54C86AF1-8836-0946-AE94-BDF29B624593}" type="presParOf" srcId="{8AF3C098-22A9-D14F-8C53-4845A4A717ED}" destId="{486D5B3D-A4E1-B142-87EB-319ED9DC557A}" srcOrd="11" destOrd="0" presId="urn:microsoft.com/office/officeart/2005/8/layout/radial6"/>
    <dgm:cxn modelId="{0118C38F-A443-B445-B277-3E58BED50C82}" type="presParOf" srcId="{8AF3C098-22A9-D14F-8C53-4845A4A717ED}" destId="{06F95632-B744-0640-9C1D-80B4FF14CBA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AD9A3F3-527B-ED49-998D-27039DDC4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92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9E00668-6CE7-F147-AEC2-3C4670A1F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22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That’s the end of what is covered in the curriculum. I’m now going to off script and give you my personal opinions on what is important to consider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E00668-6CE7-F147-AEC2-3C4670A1FCC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74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CI – cognitive inflexibility; FI – frustration intolerance, EA – experiential avoidance, IU – intolerance of uncertainty, CDs – cognitive distortions form a latent variable of Cognitive and Emotional Filters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C23ECD-96F3-2545-B392-FCC9BE81CA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7949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2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enough attention has been paid to the mind of the person requesting </a:t>
            </a:r>
            <a:r>
              <a:rPr lang="en-US" dirty="0" err="1"/>
              <a:t>MAiD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825D3C-4790-474A-A022-4F61BDCA697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05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4313" indent="-214313">
              <a:buFont typeface="Arial"/>
              <a:buChar char="•"/>
            </a:pPr>
            <a:r>
              <a:rPr lang="sk-SK" sz="2000" b="1" dirty="0" err="1">
                <a:solidFill>
                  <a:schemeClr val="tx1"/>
                </a:solidFill>
              </a:rPr>
              <a:t>Necessary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condition</a:t>
            </a:r>
            <a:r>
              <a:rPr lang="sk-SK" sz="2000" dirty="0">
                <a:solidFill>
                  <a:schemeClr val="tx1"/>
                </a:solidFill>
              </a:rPr>
              <a:t>: </a:t>
            </a:r>
            <a:r>
              <a:rPr lang="sk-SK" sz="2000" dirty="0" err="1">
                <a:solidFill>
                  <a:schemeClr val="tx1"/>
                </a:solidFill>
              </a:rPr>
              <a:t>Must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be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present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for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an</a:t>
            </a:r>
            <a:r>
              <a:rPr lang="sk-SK" sz="2000" dirty="0">
                <a:solidFill>
                  <a:schemeClr val="tx1"/>
                </a:solidFill>
              </a:rPr>
              <a:t> event to </a:t>
            </a:r>
            <a:r>
              <a:rPr lang="sk-SK" sz="2000" dirty="0" err="1">
                <a:solidFill>
                  <a:schemeClr val="tx1"/>
                </a:solidFill>
              </a:rPr>
              <a:t>occur</a:t>
            </a:r>
            <a:endParaRPr lang="sk-SK" sz="2000" dirty="0">
              <a:solidFill>
                <a:schemeClr val="tx1"/>
              </a:solidFill>
            </a:endParaRPr>
          </a:p>
          <a:p>
            <a:pPr marL="777478" indent="-310753">
              <a:buFont typeface="Courier New"/>
              <a:buChar char="o"/>
            </a:pPr>
            <a:r>
              <a:rPr lang="sk-SK" sz="2000" dirty="0">
                <a:solidFill>
                  <a:schemeClr val="tx1"/>
                </a:solidFill>
              </a:rPr>
              <a:t>b</a:t>
            </a:r>
            <a:r>
              <a:rPr lang="en-US" sz="2000" dirty="0" err="1">
                <a:solidFill>
                  <a:schemeClr val="tx1"/>
                </a:solidFill>
              </a:rPr>
              <a:t>ut</a:t>
            </a:r>
            <a:r>
              <a:rPr lang="en-US" sz="2000" dirty="0">
                <a:solidFill>
                  <a:schemeClr val="tx1"/>
                </a:solidFill>
              </a:rPr>
              <a:t> does not guarantee any result </a:t>
            </a:r>
            <a:r>
              <a:rPr lang="mr-IN" sz="2000" dirty="0">
                <a:solidFill>
                  <a:schemeClr val="tx1"/>
                </a:solidFill>
              </a:rPr>
              <a:t>–</a:t>
            </a:r>
            <a:r>
              <a:rPr lang="en-US" sz="2000" dirty="0">
                <a:solidFill>
                  <a:schemeClr val="tx1"/>
                </a:solidFill>
              </a:rPr>
              <a:t> e.g. having a ticket in a lottery is necessary for winning that lottery (but not sufficient)</a:t>
            </a:r>
          </a:p>
          <a:p>
            <a:pPr marL="835819" lvl="5" indent="-301228">
              <a:buFont typeface="Courier New"/>
              <a:buChar char="o"/>
            </a:pPr>
            <a:endParaRPr lang="en-US" sz="2000" dirty="0">
              <a:solidFill>
                <a:schemeClr val="tx1"/>
              </a:solidFill>
            </a:endParaRPr>
          </a:p>
          <a:p>
            <a:pPr marL="257175" lvl="3" indent="-257175">
              <a:buFont typeface="Arial"/>
              <a:buChar char="•"/>
            </a:pPr>
            <a:r>
              <a:rPr lang="sk-SK" sz="2000" b="1" dirty="0" err="1">
                <a:solidFill>
                  <a:schemeClr val="tx1"/>
                </a:solidFill>
              </a:rPr>
              <a:t>Sufficient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condition</a:t>
            </a:r>
            <a:r>
              <a:rPr lang="sk-SK" sz="2000" dirty="0">
                <a:solidFill>
                  <a:schemeClr val="tx1"/>
                </a:solidFill>
              </a:rPr>
              <a:t>: </a:t>
            </a:r>
            <a:r>
              <a:rPr lang="sk-SK" sz="2000" dirty="0" err="1">
                <a:solidFill>
                  <a:schemeClr val="tx1"/>
                </a:solidFill>
              </a:rPr>
              <a:t>Alone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will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produce</a:t>
            </a:r>
            <a:r>
              <a:rPr lang="sk-SK" sz="2000" dirty="0">
                <a:solidFill>
                  <a:schemeClr val="tx1"/>
                </a:solidFill>
              </a:rPr>
              <a:t> </a:t>
            </a:r>
            <a:r>
              <a:rPr lang="sk-SK" sz="2000" dirty="0" err="1">
                <a:solidFill>
                  <a:schemeClr val="tx1"/>
                </a:solidFill>
              </a:rPr>
              <a:t>the</a:t>
            </a:r>
            <a:r>
              <a:rPr lang="sk-SK" sz="2000" dirty="0">
                <a:solidFill>
                  <a:schemeClr val="tx1"/>
                </a:solidFill>
              </a:rPr>
              <a:t> event or </a:t>
            </a:r>
            <a:r>
              <a:rPr lang="sk-SK" sz="2000" dirty="0" err="1">
                <a:solidFill>
                  <a:schemeClr val="tx1"/>
                </a:solidFill>
              </a:rPr>
              <a:t>result</a:t>
            </a:r>
            <a:endParaRPr lang="sk-SK" sz="2000" dirty="0">
              <a:solidFill>
                <a:schemeClr val="tx1"/>
              </a:solidFill>
            </a:endParaRPr>
          </a:p>
          <a:p>
            <a:pPr marL="777478" lvl="3" indent="-310753">
              <a:buFont typeface="Courier New"/>
              <a:buChar char="o"/>
            </a:pPr>
            <a:r>
              <a:rPr lang="sk-SK" sz="2000" dirty="0" err="1">
                <a:solidFill>
                  <a:schemeClr val="tx1"/>
                </a:solidFill>
              </a:rPr>
              <a:t>e</a:t>
            </a:r>
            <a:r>
              <a:rPr lang="en-US" sz="2000" dirty="0">
                <a:solidFill>
                  <a:schemeClr val="tx1"/>
                </a:solidFill>
              </a:rPr>
              <a:t>.g. decapitation is sufficient for death (but not necessary)</a:t>
            </a:r>
          </a:p>
          <a:p>
            <a:pPr marL="835819" lvl="4" indent="-301228">
              <a:buFont typeface="Courier New"/>
              <a:buChar char="o"/>
            </a:pPr>
            <a:endParaRPr lang="en-US" sz="2000" dirty="0">
              <a:solidFill>
                <a:schemeClr val="tx1"/>
              </a:solidFill>
            </a:endParaRPr>
          </a:p>
          <a:p>
            <a:pPr marL="257175" lvl="3" indent="-257175">
              <a:buFont typeface="Arial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Causal fallacy</a:t>
            </a:r>
            <a:r>
              <a:rPr lang="en-US" sz="2000" dirty="0">
                <a:solidFill>
                  <a:schemeClr val="tx1"/>
                </a:solidFill>
              </a:rPr>
              <a:t>: assuming a necessary condition is sufficient</a:t>
            </a:r>
          </a:p>
          <a:p>
            <a:pPr marL="835819" lvl="3" indent="-301228">
              <a:buFont typeface="Courier New"/>
              <a:buChar char="o"/>
            </a:pPr>
            <a:r>
              <a:rPr lang="en-US" sz="2000" dirty="0">
                <a:solidFill>
                  <a:schemeClr val="tx1"/>
                </a:solidFill>
              </a:rPr>
              <a:t>e.g. air is a necessary condition for life, but alone is not sufficient</a:t>
            </a:r>
          </a:p>
          <a:p>
            <a:pPr marL="0" marR="0" lvl="0" indent="0" algn="l" defTabSz="4572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6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354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Case which haunts me and I’ve describe in multiple media interviews </a:t>
            </a:r>
          </a:p>
          <a:p>
            <a:pPr>
              <a:defRPr/>
            </a:pPr>
            <a:r>
              <a:rPr lang="en-US" dirty="0"/>
              <a:t>(</a:t>
            </a:r>
            <a:r>
              <a:rPr lang="en-US" dirty="0" err="1"/>
              <a:t>eg</a:t>
            </a:r>
            <a:r>
              <a:rPr lang="en-US" dirty="0"/>
              <a:t> needle phobia, panic attacks and claustrophobia from MRI), eventually presenting to ER and admitted with </a:t>
            </a:r>
            <a:r>
              <a:rPr lang="en-US" dirty="0" err="1"/>
              <a:t>abd</a:t>
            </a:r>
            <a:r>
              <a:rPr lang="en-US" dirty="0"/>
              <a:t> pain, but left refusing colonoscopy</a:t>
            </a:r>
          </a:p>
          <a:p>
            <a:pPr>
              <a:defRPr/>
            </a:pPr>
            <a:r>
              <a:rPr lang="en-US" dirty="0"/>
              <a:t>calling mother and crying in middle of </a:t>
            </a:r>
            <a:r>
              <a:rPr lang="en-US" dirty="0" err="1"/>
              <a:t>nigdht</a:t>
            </a:r>
            <a:r>
              <a:rPr lang="en-US" dirty="0"/>
              <a:t> after colonoscopy eventually done as outpatient</a:t>
            </a:r>
          </a:p>
          <a:p>
            <a:pPr>
              <a:defRPr/>
            </a:pPr>
            <a:r>
              <a:rPr lang="en-US" dirty="0">
                <a:cs typeface="+mn-cs"/>
              </a:rPr>
              <a:t>surgery, chemo, </a:t>
            </a:r>
            <a:r>
              <a:rPr lang="en-US" dirty="0" err="1">
                <a:cs typeface="+mn-cs"/>
              </a:rPr>
              <a:t>rads</a:t>
            </a:r>
            <a:r>
              <a:rPr lang="en-US" dirty="0">
                <a:cs typeface="+mn-cs"/>
              </a:rPr>
              <a:t>, potentially reversible colostomy</a:t>
            </a:r>
          </a:p>
          <a:p>
            <a:pPr>
              <a:defRPr/>
            </a:pPr>
            <a:r>
              <a:rPr lang="en-US" dirty="0"/>
              <a:t>surgeon, medical oncologist, radiation oncologist, and family doctor </a:t>
            </a:r>
            <a:r>
              <a:rPr lang="mr-IN" dirty="0"/>
              <a:t>–</a:t>
            </a:r>
            <a:r>
              <a:rPr lang="en-US" dirty="0"/>
              <a:t> all of whom deferred his MAID request, </a:t>
            </a:r>
            <a:r>
              <a:rPr lang="en-US" dirty="0" err="1"/>
              <a:t>pt</a:t>
            </a:r>
            <a:r>
              <a:rPr lang="en-US" dirty="0"/>
              <a:t> eventually contacting medical ethics about requirement to refer 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685F49-6DA5-4C4B-9981-475CF6FBECA6}" type="slidenum">
              <a:rPr lang="en-US" smtClean="0">
                <a:solidFill>
                  <a:prstClr val="black"/>
                </a:solidFill>
                <a:latin typeface="Calibri"/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8553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F9EE93-59DE-6E47-9DE1-43DF08574DFF}" type="datetimeFigureOut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3BFBB29-00CD-D143-B748-E1756D8FDF1F}" type="slidenum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728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 Narrow"/>
              </a:defRPr>
            </a:lvl1pPr>
            <a:lvl2pPr>
              <a:defRPr>
                <a:latin typeface="Arial Narrow"/>
              </a:defRPr>
            </a:lvl2pPr>
            <a:lvl3pPr>
              <a:defRPr>
                <a:latin typeface="Arial Narrow"/>
              </a:defRPr>
            </a:lvl3pPr>
            <a:lvl4pPr>
              <a:defRPr>
                <a:latin typeface="Arial Narrow"/>
              </a:defRPr>
            </a:lvl4pPr>
            <a:lvl5pPr>
              <a:defRPr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F9EE93-59DE-6E47-9DE1-43DF08574DFF}" type="datetimeFigureOut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3BFBB29-00CD-D143-B748-E1756D8FDF1F}" type="slidenum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462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 Narrow"/>
              </a:defRPr>
            </a:lvl1pPr>
            <a:lvl2pPr>
              <a:defRPr>
                <a:latin typeface="Arial Narrow"/>
              </a:defRPr>
            </a:lvl2pPr>
            <a:lvl3pPr>
              <a:defRPr>
                <a:latin typeface="Arial Narrow"/>
              </a:defRPr>
            </a:lvl3pPr>
            <a:lvl4pPr>
              <a:defRPr>
                <a:latin typeface="Arial Narrow"/>
              </a:defRPr>
            </a:lvl4pPr>
            <a:lvl5pPr>
              <a:defRPr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F9EE93-59DE-6E47-9DE1-43DF08574DFF}" type="datetimeFigureOut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3BFBB29-00CD-D143-B748-E1756D8FDF1F}" type="slidenum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372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8705-9437-4482-B7C5-5AB67613C2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11/7/2023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3607-DD76-40E9-819A-AFF15BD2F3F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1402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8705-9437-4482-B7C5-5AB67613C2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11/7/2023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3607-DD76-40E9-819A-AFF15BD2F3F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7468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8705-9437-4482-B7C5-5AB67613C2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11/7/2023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3607-DD76-40E9-819A-AFF15BD2F3F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3613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8705-9437-4482-B7C5-5AB67613C2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11/7/2023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3607-DD76-40E9-819A-AFF15BD2F3F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0849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8705-9437-4482-B7C5-5AB67613C2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11/7/2023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3607-DD76-40E9-819A-AFF15BD2F3F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1938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8705-9437-4482-B7C5-5AB67613C2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11/7/2023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3607-DD76-40E9-819A-AFF15BD2F3F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3704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8705-9437-4482-B7C5-5AB67613C2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11/7/2023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3607-DD76-40E9-819A-AFF15BD2F3F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2903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8705-9437-4482-B7C5-5AB67613C2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11/7/2023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3607-DD76-40E9-819A-AFF15BD2F3F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784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  <a:lvl2pPr>
              <a:defRPr>
                <a:latin typeface="Arial Narrow"/>
              </a:defRPr>
            </a:lvl2pPr>
            <a:lvl3pPr>
              <a:defRPr>
                <a:latin typeface="Arial Narrow"/>
              </a:defRPr>
            </a:lvl3pPr>
            <a:lvl4pPr>
              <a:defRPr>
                <a:latin typeface="Arial Narrow"/>
              </a:defRPr>
            </a:lvl4pPr>
            <a:lvl5pPr>
              <a:defRPr>
                <a:latin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F9EE93-59DE-6E47-9DE1-43DF08574DFF}" type="datetimeFigureOut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3BFBB29-00CD-D143-B748-E1756D8FDF1F}" type="slidenum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66581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8705-9437-4482-B7C5-5AB67613C2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11/7/2023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3607-DD76-40E9-819A-AFF15BD2F3F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1211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8705-9437-4482-B7C5-5AB67613C2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11/7/2023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3607-DD76-40E9-819A-AFF15BD2F3F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44842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8705-9437-4482-B7C5-5AB67613C2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11/7/2023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23607-DD76-40E9-819A-AFF15BD2F3F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31403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" type="tx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5"/>
          <p:cNvSpPr txBox="1">
            <a:spLocks noGrp="1"/>
          </p:cNvSpPr>
          <p:nvPr>
            <p:ph type="body" idx="1"/>
          </p:nvPr>
        </p:nvSpPr>
        <p:spPr>
          <a:xfrm>
            <a:off x="450515" y="5923581"/>
            <a:ext cx="8239127" cy="318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Helvetica Neue"/>
              <a:buNone/>
              <a:defRPr sz="1350" b="1">
                <a:solidFill>
                  <a:srgbClr val="FFFFFF"/>
                </a:solidFill>
              </a:defRPr>
            </a:lvl1pPr>
            <a:lvl2pPr marL="342900" lvl="1" indent="-19116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28"/>
              <a:buFont typeface="Helvetica Neue"/>
              <a:buChar char="•"/>
              <a:defRPr sz="1350" b="1">
                <a:solidFill>
                  <a:srgbClr val="FFFFFF"/>
                </a:solidFill>
              </a:defRPr>
            </a:lvl2pPr>
            <a:lvl3pPr marL="514350" lvl="2" indent="-19116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28"/>
              <a:buFont typeface="Helvetica Neue"/>
              <a:buChar char="•"/>
              <a:defRPr sz="1350" b="1">
                <a:solidFill>
                  <a:srgbClr val="FFFFFF"/>
                </a:solidFill>
              </a:defRPr>
            </a:lvl3pPr>
            <a:lvl4pPr marL="685800" lvl="3" indent="-19116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28"/>
              <a:buFont typeface="Helvetica Neue"/>
              <a:buChar char="•"/>
              <a:defRPr sz="1350" b="1">
                <a:solidFill>
                  <a:srgbClr val="FFFFFF"/>
                </a:solidFill>
              </a:defRPr>
            </a:lvl4pPr>
            <a:lvl5pPr marL="857250" lvl="4" indent="-19116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28"/>
              <a:buFont typeface="Helvetica Neue"/>
              <a:buChar char="•"/>
              <a:defRPr sz="1350" b="1">
                <a:solidFill>
                  <a:srgbClr val="FFFFFF"/>
                </a:solidFill>
              </a:defRPr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115"/>
          <p:cNvSpPr txBox="1">
            <a:spLocks noGrp="1"/>
          </p:cNvSpPr>
          <p:nvPr>
            <p:ph type="title"/>
          </p:nvPr>
        </p:nvSpPr>
        <p:spPr>
          <a:xfrm>
            <a:off x="452442" y="1287514"/>
            <a:ext cx="8239127" cy="23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600"/>
              <a:buFont typeface="Helvetica Neue"/>
              <a:buNone/>
              <a:defRPr sz="4425">
                <a:solidFill>
                  <a:srgbClr val="FFFFFF"/>
                </a:solidFill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5"/>
          <p:cNvSpPr txBox="1">
            <a:spLocks noGrp="1"/>
          </p:cNvSpPr>
          <p:nvPr>
            <p:ph type="body" idx="2"/>
          </p:nvPr>
        </p:nvSpPr>
        <p:spPr>
          <a:xfrm>
            <a:off x="450504" y="3605245"/>
            <a:ext cx="8239127" cy="952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Helvetica Neue"/>
              <a:buNone/>
              <a:defRPr sz="2175" b="1">
                <a:solidFill>
                  <a:schemeClr val="accent1"/>
                </a:solidFill>
              </a:defRPr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115"/>
          <p:cNvSpPr txBox="1">
            <a:spLocks noGrp="1"/>
          </p:cNvSpPr>
          <p:nvPr>
            <p:ph type="sldNum" idx="12"/>
          </p:nvPr>
        </p:nvSpPr>
        <p:spPr>
          <a:xfrm>
            <a:off x="4500563" y="6209709"/>
            <a:ext cx="138191" cy="518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563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tatement">
  <p:cSld name="Statem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16"/>
          <p:cNvSpPr txBox="1">
            <a:spLocks noGrp="1"/>
          </p:cNvSpPr>
          <p:nvPr>
            <p:ph type="body" idx="1"/>
          </p:nvPr>
        </p:nvSpPr>
        <p:spPr>
          <a:xfrm>
            <a:off x="452440" y="2460425"/>
            <a:ext cx="8239125" cy="1937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171450" lvl="0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1600"/>
              <a:buFont typeface="Helvetica Neue"/>
              <a:buNone/>
              <a:defRPr sz="4425">
                <a:solidFill>
                  <a:srgbClr val="004D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342900" lvl="1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1600"/>
              <a:buFont typeface="Helvetica Neue"/>
              <a:buNone/>
              <a:defRPr sz="4425">
                <a:solidFill>
                  <a:srgbClr val="004D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514350" lvl="2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1600"/>
              <a:buFont typeface="Helvetica Neue"/>
              <a:buNone/>
              <a:defRPr sz="4425">
                <a:solidFill>
                  <a:srgbClr val="004D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685800" lvl="3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1600"/>
              <a:buFont typeface="Helvetica Neue"/>
              <a:buNone/>
              <a:defRPr sz="4425">
                <a:solidFill>
                  <a:srgbClr val="004D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857250" lvl="4" indent="-8572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1600"/>
              <a:buFont typeface="Helvetica Neue"/>
              <a:buNone/>
              <a:defRPr sz="4425">
                <a:solidFill>
                  <a:srgbClr val="004D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6"/>
          <p:cNvSpPr txBox="1">
            <a:spLocks noGrp="1"/>
          </p:cNvSpPr>
          <p:nvPr>
            <p:ph type="sldNum" idx="12"/>
          </p:nvPr>
        </p:nvSpPr>
        <p:spPr>
          <a:xfrm>
            <a:off x="4500563" y="6278974"/>
            <a:ext cx="138191" cy="448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7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7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7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7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7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7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7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7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7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046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7"/>
          <p:cNvSpPr txBox="1">
            <a:spLocks noGrp="1"/>
          </p:cNvSpPr>
          <p:nvPr>
            <p:ph type="dt" idx="10"/>
          </p:nvPr>
        </p:nvSpPr>
        <p:spPr>
          <a:xfrm>
            <a:off x="628650" y="635636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7"/>
          <p:cNvSpPr txBox="1">
            <a:spLocks noGrp="1"/>
          </p:cNvSpPr>
          <p:nvPr>
            <p:ph type="ftr" idx="11"/>
          </p:nvPr>
        </p:nvSpPr>
        <p:spPr>
          <a:xfrm>
            <a:off x="3028950" y="635636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17"/>
          <p:cNvSpPr txBox="1">
            <a:spLocks noGrp="1"/>
          </p:cNvSpPr>
          <p:nvPr>
            <p:ph type="sldNum" idx="12"/>
          </p:nvPr>
        </p:nvSpPr>
        <p:spPr>
          <a:xfrm>
            <a:off x="6457950" y="635636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327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8"/>
          <p:cNvSpPr txBox="1">
            <a:spLocks noGrp="1"/>
          </p:cNvSpPr>
          <p:nvPr>
            <p:ph type="title"/>
          </p:nvPr>
        </p:nvSpPr>
        <p:spPr>
          <a:xfrm>
            <a:off x="484596" y="452718"/>
            <a:ext cx="7053542" cy="1400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25" tIns="91375" rIns="182825" bIns="9137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8"/>
          <p:cNvSpPr txBox="1">
            <a:spLocks noGrp="1"/>
          </p:cNvSpPr>
          <p:nvPr>
            <p:ph type="body" idx="1"/>
          </p:nvPr>
        </p:nvSpPr>
        <p:spPr>
          <a:xfrm>
            <a:off x="827485" y="2052925"/>
            <a:ext cx="6709907" cy="41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25" tIns="91375" rIns="182825" bIns="91375" anchor="t" anchorCtr="0">
            <a:normAutofit/>
          </a:bodyPr>
          <a:lstStyle>
            <a:lvl1pPr marL="171450" lvl="0" indent="-12001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1pPr>
            <a:lvl2pPr marL="342900" lvl="1" indent="-12001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2pPr>
            <a:lvl3pPr marL="514350" lvl="2" indent="-12001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3pPr>
            <a:lvl4pPr marL="685800" lvl="3" indent="-12001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4pPr>
            <a:lvl5pPr marL="857250" lvl="4" indent="-12001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5pPr>
            <a:lvl6pPr marL="1028700" lvl="5" indent="-12001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6pPr>
            <a:lvl7pPr marL="1200150" lvl="6" indent="-12001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7pPr>
            <a:lvl8pPr marL="1371600" lvl="7" indent="-12001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8pPr>
            <a:lvl9pPr marL="1543050" lvl="8" indent="-12001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32" name="Google Shape;32;p118"/>
          <p:cNvSpPr txBox="1">
            <a:spLocks noGrp="1"/>
          </p:cNvSpPr>
          <p:nvPr>
            <p:ph type="dt" idx="10"/>
          </p:nvPr>
        </p:nvSpPr>
        <p:spPr>
          <a:xfrm rot="5400000">
            <a:off x="7492918" y="1828801"/>
            <a:ext cx="990599" cy="228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25" tIns="91375" rIns="182825" bIns="913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18"/>
          <p:cNvSpPr txBox="1">
            <a:spLocks noGrp="1"/>
          </p:cNvSpPr>
          <p:nvPr>
            <p:ph type="ftr" idx="11"/>
          </p:nvPr>
        </p:nvSpPr>
        <p:spPr>
          <a:xfrm rot="5400000">
            <a:off x="6231219" y="3263401"/>
            <a:ext cx="3859795" cy="228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25" tIns="91375" rIns="182825" bIns="913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8"/>
          <p:cNvSpPr txBox="1">
            <a:spLocks noGrp="1"/>
          </p:cNvSpPr>
          <p:nvPr>
            <p:ph type="sldNum" idx="12"/>
          </p:nvPr>
        </p:nvSpPr>
        <p:spPr>
          <a:xfrm>
            <a:off x="7764419" y="295747"/>
            <a:ext cx="628649" cy="76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25" tIns="91375" rIns="182825" bIns="91375" anchor="b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766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ullets">
  <p:cSld name="Bulle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normAutofit/>
          </a:bodyPr>
          <a:lstStyle>
            <a:lvl1pPr marL="171450" lvl="0" indent="-152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800"/>
              <a:buChar char="•"/>
              <a:defRPr/>
            </a:lvl1pPr>
            <a:lvl2pPr marL="342900" lvl="1" indent="-142875" algn="l">
              <a:lnSpc>
                <a:spcPct val="90000"/>
              </a:lnSpc>
              <a:spcBef>
                <a:spcPts val="188"/>
              </a:spcBef>
              <a:spcAft>
                <a:spcPts val="0"/>
              </a:spcAft>
              <a:buSzPts val="2400"/>
              <a:buChar char="•"/>
              <a:defRPr/>
            </a:lvl2pPr>
            <a:lvl3pPr marL="514350" lvl="2" indent="-133350" algn="l">
              <a:lnSpc>
                <a:spcPct val="90000"/>
              </a:lnSpc>
              <a:spcBef>
                <a:spcPts val="188"/>
              </a:spcBef>
              <a:spcAft>
                <a:spcPts val="0"/>
              </a:spcAft>
              <a:buSzPts val="2000"/>
              <a:buChar char="•"/>
              <a:defRPr/>
            </a:lvl3pPr>
            <a:lvl4pPr marL="685800" lvl="3" indent="-128588" algn="l">
              <a:lnSpc>
                <a:spcPct val="90000"/>
              </a:lnSpc>
              <a:spcBef>
                <a:spcPts val="188"/>
              </a:spcBef>
              <a:spcAft>
                <a:spcPts val="0"/>
              </a:spcAft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188"/>
              </a:spcBef>
              <a:spcAft>
                <a:spcPts val="0"/>
              </a:spcAft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188"/>
              </a:spcBef>
              <a:spcAft>
                <a:spcPts val="0"/>
              </a:spcAft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188"/>
              </a:spcBef>
              <a:spcAft>
                <a:spcPts val="0"/>
              </a:spcAft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188"/>
              </a:spcBef>
              <a:spcAft>
                <a:spcPts val="0"/>
              </a:spcAft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188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20"/>
          <p:cNvSpPr txBox="1">
            <a:spLocks noGrp="1"/>
          </p:cNvSpPr>
          <p:nvPr>
            <p:ph type="sldNum" idx="12"/>
          </p:nvPr>
        </p:nvSpPr>
        <p:spPr>
          <a:xfrm>
            <a:off x="6457950" y="635636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63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&amp; Bullets">
  <p:cSld name="Title &amp; Bullet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2"/>
          <p:cNvSpPr txBox="1">
            <a:spLocks noGrp="1"/>
          </p:cNvSpPr>
          <p:nvPr>
            <p:ph type="title"/>
          </p:nvPr>
        </p:nvSpPr>
        <p:spPr>
          <a:xfrm>
            <a:off x="452440" y="476250"/>
            <a:ext cx="8239125" cy="716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4D8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2"/>
          <p:cNvSpPr txBox="1">
            <a:spLocks noGrp="1"/>
          </p:cNvSpPr>
          <p:nvPr>
            <p:ph type="body" idx="1"/>
          </p:nvPr>
        </p:nvSpPr>
        <p:spPr>
          <a:xfrm>
            <a:off x="452440" y="1122999"/>
            <a:ext cx="8239125" cy="467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171450" lvl="0" indent="-8572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2175" b="1"/>
            </a:lvl1pPr>
            <a:lvl2pPr marL="342900" lvl="1" indent="-24681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5"/>
              <a:buFont typeface="Helvetica Neue"/>
              <a:buChar char="•"/>
              <a:defRPr sz="2175" b="1"/>
            </a:lvl2pPr>
            <a:lvl3pPr marL="514350" lvl="2" indent="-24681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5"/>
              <a:buFont typeface="Helvetica Neue"/>
              <a:buChar char="•"/>
              <a:defRPr sz="2175" b="1"/>
            </a:lvl3pPr>
            <a:lvl4pPr marL="685800" lvl="3" indent="-24681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5"/>
              <a:buFont typeface="Helvetica Neue"/>
              <a:buChar char="•"/>
              <a:defRPr sz="2175" b="1"/>
            </a:lvl4pPr>
            <a:lvl5pPr marL="857250" lvl="4" indent="-24681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65"/>
              <a:buFont typeface="Helvetica Neue"/>
              <a:buChar char="•"/>
              <a:defRPr sz="2175" b="1"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22"/>
          <p:cNvSpPr txBox="1">
            <a:spLocks noGrp="1"/>
          </p:cNvSpPr>
          <p:nvPr>
            <p:ph type="body" idx="2"/>
          </p:nvPr>
        </p:nvSpPr>
        <p:spPr>
          <a:xfrm>
            <a:off x="452440" y="2124259"/>
            <a:ext cx="8239125" cy="4128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171450" lvl="0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342900" lvl="1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514350" lvl="2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685800" lvl="3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857250" lvl="4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1028700" lvl="5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1200150" lvl="6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1371600" lvl="7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1543050" lvl="8" indent="-138446" algn="l">
              <a:lnSpc>
                <a:spcPct val="90000"/>
              </a:lnSpc>
              <a:spcBef>
                <a:spcPts val="1688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22"/>
          <p:cNvSpPr txBox="1">
            <a:spLocks noGrp="1"/>
          </p:cNvSpPr>
          <p:nvPr>
            <p:ph type="sldNum" idx="12"/>
          </p:nvPr>
        </p:nvSpPr>
        <p:spPr>
          <a:xfrm>
            <a:off x="4500563" y="6278974"/>
            <a:ext cx="138191" cy="448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7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7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7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7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7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7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7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7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75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102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Comparis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3"/>
          <p:cNvSpPr txBox="1"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3"/>
          <p:cNvSpPr txBox="1">
            <a:spLocks noGrp="1"/>
          </p:cNvSpPr>
          <p:nvPr>
            <p:ph type="body" idx="1"/>
          </p:nvPr>
        </p:nvSpPr>
        <p:spPr>
          <a:xfrm>
            <a:off x="629844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b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342900" lvl="1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514350" lvl="2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685800" lvl="3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857250" lvl="4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1028700" lvl="5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1200150" lvl="6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1371600" lvl="7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1543050" lvl="8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56" name="Google Shape;56;p123"/>
          <p:cNvSpPr txBox="1">
            <a:spLocks noGrp="1"/>
          </p:cNvSpPr>
          <p:nvPr>
            <p:ph type="body" idx="2"/>
          </p:nvPr>
        </p:nvSpPr>
        <p:spPr>
          <a:xfrm>
            <a:off x="629844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normAutofit/>
          </a:bodyPr>
          <a:lstStyle>
            <a:lvl1pPr marL="171450" lvl="0" indent="-128588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342900" lvl="1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514350" lvl="2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3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b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342900" lvl="1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514350" lvl="2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685800" lvl="3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857250" lvl="4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1028700" lvl="5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1200150" lvl="6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1371600" lvl="7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1543050" lvl="8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58" name="Google Shape;58;p123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normAutofit/>
          </a:bodyPr>
          <a:lstStyle>
            <a:lvl1pPr marL="171450" lvl="0" indent="-128588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342900" lvl="1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514350" lvl="2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23"/>
          <p:cNvSpPr txBox="1">
            <a:spLocks noGrp="1"/>
          </p:cNvSpPr>
          <p:nvPr>
            <p:ph type="dt" idx="10"/>
          </p:nvPr>
        </p:nvSpPr>
        <p:spPr>
          <a:xfrm>
            <a:off x="628650" y="635636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3"/>
          <p:cNvSpPr txBox="1">
            <a:spLocks noGrp="1"/>
          </p:cNvSpPr>
          <p:nvPr>
            <p:ph type="ftr" idx="11"/>
          </p:nvPr>
        </p:nvSpPr>
        <p:spPr>
          <a:xfrm>
            <a:off x="3028950" y="635636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23"/>
          <p:cNvSpPr txBox="1">
            <a:spLocks noGrp="1"/>
          </p:cNvSpPr>
          <p:nvPr>
            <p:ph type="sldNum" idx="12"/>
          </p:nvPr>
        </p:nvSpPr>
        <p:spPr>
          <a:xfrm>
            <a:off x="6457950" y="635636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7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Narrow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F9EE93-59DE-6E47-9DE1-43DF08574DFF}" type="datetimeFigureOut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3BFBB29-00CD-D143-B748-E1756D8FDF1F}" type="slidenum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23048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4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normAutofit/>
          </a:bodyPr>
          <a:lstStyle>
            <a:lvl1pPr marL="171450" lvl="0" indent="-128588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342900" lvl="1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514350" lvl="2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24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normAutofit/>
          </a:bodyPr>
          <a:lstStyle>
            <a:lvl1pPr marL="171450" lvl="0" indent="-128588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342900" lvl="1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514350" lvl="2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24"/>
          <p:cNvSpPr txBox="1">
            <a:spLocks noGrp="1"/>
          </p:cNvSpPr>
          <p:nvPr>
            <p:ph type="dt" idx="10"/>
          </p:nvPr>
        </p:nvSpPr>
        <p:spPr>
          <a:xfrm>
            <a:off x="628650" y="635636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4"/>
          <p:cNvSpPr txBox="1">
            <a:spLocks noGrp="1"/>
          </p:cNvSpPr>
          <p:nvPr>
            <p:ph type="ftr" idx="11"/>
          </p:nvPr>
        </p:nvSpPr>
        <p:spPr>
          <a:xfrm>
            <a:off x="3028950" y="635636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24"/>
          <p:cNvSpPr txBox="1">
            <a:spLocks noGrp="1"/>
          </p:cNvSpPr>
          <p:nvPr>
            <p:ph type="sldNum" idx="12"/>
          </p:nvPr>
        </p:nvSpPr>
        <p:spPr>
          <a:xfrm>
            <a:off x="6457950" y="635636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041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 Header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5"/>
          <p:cNvSpPr txBox="1">
            <a:spLocks noGrp="1"/>
          </p:cNvSpPr>
          <p:nvPr>
            <p:ph type="title"/>
          </p:nvPr>
        </p:nvSpPr>
        <p:spPr>
          <a:xfrm>
            <a:off x="623887" y="170974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5"/>
          <p:cNvSpPr txBox="1">
            <a:spLocks noGrp="1"/>
          </p:cNvSpPr>
          <p:nvPr>
            <p:ph type="body" idx="1"/>
          </p:nvPr>
        </p:nvSpPr>
        <p:spPr>
          <a:xfrm>
            <a:off x="623887" y="458947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1800">
                <a:solidFill>
                  <a:srgbClr val="888888"/>
                </a:solidFill>
              </a:defRPr>
            </a:lvl1pPr>
            <a:lvl2pPr marL="342900" lvl="1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500">
                <a:solidFill>
                  <a:srgbClr val="888888"/>
                </a:solidFill>
              </a:defRPr>
            </a:lvl2pPr>
            <a:lvl3pPr marL="514350" lvl="2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350">
                <a:solidFill>
                  <a:srgbClr val="888888"/>
                </a:solidFill>
              </a:defRPr>
            </a:lvl3pPr>
            <a:lvl4pPr marL="685800" lvl="3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4pPr>
            <a:lvl5pPr marL="857250" lvl="4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5pPr>
            <a:lvl6pPr marL="1028700" lvl="5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6pPr>
            <a:lvl7pPr marL="1200150" lvl="6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7pPr>
            <a:lvl8pPr marL="1371600" lvl="7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8pPr>
            <a:lvl9pPr marL="1543050" lvl="8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125"/>
          <p:cNvSpPr txBox="1">
            <a:spLocks noGrp="1"/>
          </p:cNvSpPr>
          <p:nvPr>
            <p:ph type="dt" idx="10"/>
          </p:nvPr>
        </p:nvSpPr>
        <p:spPr>
          <a:xfrm>
            <a:off x="628650" y="635636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5"/>
          <p:cNvSpPr txBox="1">
            <a:spLocks noGrp="1"/>
          </p:cNvSpPr>
          <p:nvPr>
            <p:ph type="ftr" idx="11"/>
          </p:nvPr>
        </p:nvSpPr>
        <p:spPr>
          <a:xfrm>
            <a:off x="3028950" y="635636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5"/>
          <p:cNvSpPr txBox="1">
            <a:spLocks noGrp="1"/>
          </p:cNvSpPr>
          <p:nvPr>
            <p:ph type="sldNum" idx="12"/>
          </p:nvPr>
        </p:nvSpPr>
        <p:spPr>
          <a:xfrm>
            <a:off x="6457950" y="635636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680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 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6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6"/>
          <p:cNvSpPr txBox="1">
            <a:spLocks noGrp="1"/>
          </p:cNvSpPr>
          <p:nvPr>
            <p:ph type="dt" idx="10"/>
          </p:nvPr>
        </p:nvSpPr>
        <p:spPr>
          <a:xfrm>
            <a:off x="628650" y="635636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6"/>
          <p:cNvSpPr txBox="1">
            <a:spLocks noGrp="1"/>
          </p:cNvSpPr>
          <p:nvPr>
            <p:ph type="ftr" idx="11"/>
          </p:nvPr>
        </p:nvSpPr>
        <p:spPr>
          <a:xfrm>
            <a:off x="3028950" y="635636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6"/>
          <p:cNvSpPr txBox="1">
            <a:spLocks noGrp="1"/>
          </p:cNvSpPr>
          <p:nvPr>
            <p:ph type="sldNum" idx="12"/>
          </p:nvPr>
        </p:nvSpPr>
        <p:spPr>
          <a:xfrm>
            <a:off x="6457950" y="635636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852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Content with Ca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7"/>
          <p:cNvSpPr txBox="1">
            <a:spLocks noGrp="1"/>
          </p:cNvSpPr>
          <p:nvPr>
            <p:ph type="title"/>
          </p:nvPr>
        </p:nvSpPr>
        <p:spPr>
          <a:xfrm>
            <a:off x="629848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7"/>
          <p:cNvSpPr txBox="1">
            <a:spLocks noGrp="1"/>
          </p:cNvSpPr>
          <p:nvPr>
            <p:ph type="body" idx="1"/>
          </p:nvPr>
        </p:nvSpPr>
        <p:spPr>
          <a:xfrm>
            <a:off x="3887391" y="98743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normAutofit/>
          </a:bodyPr>
          <a:lstStyle>
            <a:lvl1pPr marL="171450" lvl="0" indent="-16192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400"/>
            </a:lvl1pPr>
            <a:lvl2pPr marL="342900" lvl="1" indent="-152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100"/>
            </a:lvl2pPr>
            <a:lvl3pPr marL="514350" lvl="2" indent="-1428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3pPr>
            <a:lvl4pPr marL="685800" lvl="3" indent="-1333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4pPr>
            <a:lvl5pPr marL="857250" lvl="4" indent="-1333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5pPr>
            <a:lvl6pPr marL="1028700" lvl="5" indent="-1333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marL="1200150" lvl="6" indent="-1333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marL="1371600" lvl="7" indent="-1333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marL="1543050" lvl="8" indent="-1333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>
            <a:endParaRPr/>
          </a:p>
        </p:txBody>
      </p:sp>
      <p:sp>
        <p:nvSpPr>
          <p:cNvPr id="83" name="Google Shape;83;p127"/>
          <p:cNvSpPr txBox="1">
            <a:spLocks noGrp="1"/>
          </p:cNvSpPr>
          <p:nvPr>
            <p:ph type="body" idx="2"/>
          </p:nvPr>
        </p:nvSpPr>
        <p:spPr>
          <a:xfrm>
            <a:off x="629848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342900" lvl="1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514350" lvl="2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685800" lvl="3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857250" lvl="4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1028700" lvl="5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1200150" lvl="6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1371600" lvl="7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1543050" lvl="8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84" name="Google Shape;84;p127"/>
          <p:cNvSpPr txBox="1">
            <a:spLocks noGrp="1"/>
          </p:cNvSpPr>
          <p:nvPr>
            <p:ph type="dt" idx="10"/>
          </p:nvPr>
        </p:nvSpPr>
        <p:spPr>
          <a:xfrm>
            <a:off x="628650" y="635636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7"/>
          <p:cNvSpPr txBox="1">
            <a:spLocks noGrp="1"/>
          </p:cNvSpPr>
          <p:nvPr>
            <p:ph type="ftr" idx="11"/>
          </p:nvPr>
        </p:nvSpPr>
        <p:spPr>
          <a:xfrm>
            <a:off x="3028950" y="635636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7"/>
          <p:cNvSpPr txBox="1">
            <a:spLocks noGrp="1"/>
          </p:cNvSpPr>
          <p:nvPr>
            <p:ph type="sldNum" idx="12"/>
          </p:nvPr>
        </p:nvSpPr>
        <p:spPr>
          <a:xfrm>
            <a:off x="6457950" y="635636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533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 with Captio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8"/>
          <p:cNvSpPr txBox="1">
            <a:spLocks noGrp="1"/>
          </p:cNvSpPr>
          <p:nvPr>
            <p:ph type="title"/>
          </p:nvPr>
        </p:nvSpPr>
        <p:spPr>
          <a:xfrm>
            <a:off x="629848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8"/>
          <p:cNvSpPr>
            <a:spLocks noGrp="1"/>
          </p:cNvSpPr>
          <p:nvPr>
            <p:ph type="pic" idx="2"/>
          </p:nvPr>
        </p:nvSpPr>
        <p:spPr>
          <a:xfrm>
            <a:off x="3887391" y="987435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128"/>
          <p:cNvSpPr txBox="1">
            <a:spLocks noGrp="1"/>
          </p:cNvSpPr>
          <p:nvPr>
            <p:ph type="body" idx="1"/>
          </p:nvPr>
        </p:nvSpPr>
        <p:spPr>
          <a:xfrm>
            <a:off x="629848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342900" lvl="1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514350" lvl="2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685800" lvl="3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857250" lvl="4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1028700" lvl="5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1200150" lvl="6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1371600" lvl="7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1543050" lvl="8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91" name="Google Shape;91;p128"/>
          <p:cNvSpPr txBox="1">
            <a:spLocks noGrp="1"/>
          </p:cNvSpPr>
          <p:nvPr>
            <p:ph type="dt" idx="10"/>
          </p:nvPr>
        </p:nvSpPr>
        <p:spPr>
          <a:xfrm>
            <a:off x="628650" y="635636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28"/>
          <p:cNvSpPr txBox="1">
            <a:spLocks noGrp="1"/>
          </p:cNvSpPr>
          <p:nvPr>
            <p:ph type="ftr" idx="11"/>
          </p:nvPr>
        </p:nvSpPr>
        <p:spPr>
          <a:xfrm>
            <a:off x="3028950" y="635636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28"/>
          <p:cNvSpPr txBox="1">
            <a:spLocks noGrp="1"/>
          </p:cNvSpPr>
          <p:nvPr>
            <p:ph type="sldNum" idx="12"/>
          </p:nvPr>
        </p:nvSpPr>
        <p:spPr>
          <a:xfrm>
            <a:off x="6457950" y="635636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030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Title and Vertical 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9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29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normAutofit/>
          </a:bodyPr>
          <a:lstStyle>
            <a:lvl1pPr marL="171450" lvl="0" indent="-128588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342900" lvl="1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514350" lvl="2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29"/>
          <p:cNvSpPr txBox="1">
            <a:spLocks noGrp="1"/>
          </p:cNvSpPr>
          <p:nvPr>
            <p:ph type="dt" idx="10"/>
          </p:nvPr>
        </p:nvSpPr>
        <p:spPr>
          <a:xfrm>
            <a:off x="628650" y="635636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9"/>
          <p:cNvSpPr txBox="1">
            <a:spLocks noGrp="1"/>
          </p:cNvSpPr>
          <p:nvPr>
            <p:ph type="ftr" idx="11"/>
          </p:nvPr>
        </p:nvSpPr>
        <p:spPr>
          <a:xfrm>
            <a:off x="3028950" y="635636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29"/>
          <p:cNvSpPr txBox="1">
            <a:spLocks noGrp="1"/>
          </p:cNvSpPr>
          <p:nvPr>
            <p:ph type="sldNum" idx="12"/>
          </p:nvPr>
        </p:nvSpPr>
        <p:spPr>
          <a:xfrm>
            <a:off x="6457950" y="635636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644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 Title and 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0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30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normAutofit/>
          </a:bodyPr>
          <a:lstStyle>
            <a:lvl1pPr marL="171450" lvl="0" indent="-128588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342900" lvl="1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514350" lvl="2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130"/>
          <p:cNvSpPr txBox="1">
            <a:spLocks noGrp="1"/>
          </p:cNvSpPr>
          <p:nvPr>
            <p:ph type="dt" idx="10"/>
          </p:nvPr>
        </p:nvSpPr>
        <p:spPr>
          <a:xfrm>
            <a:off x="628650" y="635636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30"/>
          <p:cNvSpPr txBox="1">
            <a:spLocks noGrp="1"/>
          </p:cNvSpPr>
          <p:nvPr>
            <p:ph type="ftr" idx="11"/>
          </p:nvPr>
        </p:nvSpPr>
        <p:spPr>
          <a:xfrm>
            <a:off x="3028950" y="635636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30"/>
          <p:cNvSpPr txBox="1">
            <a:spLocks noGrp="1"/>
          </p:cNvSpPr>
          <p:nvPr>
            <p:ph type="sldNum" idx="12"/>
          </p:nvPr>
        </p:nvSpPr>
        <p:spPr>
          <a:xfrm>
            <a:off x="6457950" y="635636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275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se-up of the top of a hot-air balloon viewed from above"/>
          <p:cNvSpPr>
            <a:spLocks noGrp="1"/>
          </p:cNvSpPr>
          <p:nvPr>
            <p:ph type="pic" idx="21"/>
          </p:nvPr>
        </p:nvSpPr>
        <p:spPr>
          <a:xfrm>
            <a:off x="0" y="-635000"/>
            <a:ext cx="9144000" cy="81280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452438" y="3562350"/>
            <a:ext cx="8239125" cy="2324100"/>
          </a:xfrm>
          <a:prstGeom prst="rect">
            <a:avLst/>
          </a:prstGeom>
        </p:spPr>
        <p:txBody>
          <a:bodyPr anchor="b"/>
          <a:lstStyle>
            <a:lvl1pPr>
              <a:defRPr sz="4350" spc="-87">
                <a:solidFill>
                  <a:srgbClr val="FFFFFF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2884" y="553069"/>
            <a:ext cx="8238233" cy="31849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1350" b="1"/>
            </a:lvl1pPr>
            <a:lvl2pPr marL="400050" indent="-171450" defTabSz="309563">
              <a:lnSpc>
                <a:spcPct val="100000"/>
              </a:lnSpc>
              <a:spcBef>
                <a:spcPts val="0"/>
              </a:spcBef>
              <a:defRPr sz="1350" b="1"/>
            </a:lvl2pPr>
            <a:lvl3pPr marL="628650" indent="-171450" defTabSz="309563">
              <a:lnSpc>
                <a:spcPct val="100000"/>
              </a:lnSpc>
              <a:spcBef>
                <a:spcPts val="0"/>
              </a:spcBef>
              <a:defRPr sz="1350" b="1"/>
            </a:lvl3pPr>
            <a:lvl4pPr marL="857250" indent="-171450" defTabSz="309563">
              <a:lnSpc>
                <a:spcPct val="100000"/>
              </a:lnSpc>
              <a:spcBef>
                <a:spcPts val="0"/>
              </a:spcBef>
              <a:defRPr sz="1350" b="1"/>
            </a:lvl4pPr>
            <a:lvl5pPr marL="1085850" indent="-171450" defTabSz="309563">
              <a:lnSpc>
                <a:spcPct val="100000"/>
              </a:lnSpc>
              <a:spcBef>
                <a:spcPts val="0"/>
              </a:spcBef>
              <a:defRPr sz="1350" b="1"/>
            </a:lvl5pPr>
          </a:lstStyle>
          <a:p>
            <a:r>
              <a:t>Author and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452438" y="5804955"/>
            <a:ext cx="8239125" cy="558477"/>
          </a:xfrm>
          <a:prstGeom prst="rect">
            <a:avLst/>
          </a:prstGeom>
        </p:spPr>
        <p:txBody>
          <a:bodyPr numCol="1" spcCol="38100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>
                <a:solidFill>
                  <a:srgbClr val="FFFFFF"/>
                </a:solidFill>
              </a:defRPr>
            </a:lvl1pPr>
          </a:lstStyle>
          <a:p>
            <a:r>
              <a:t>Presentation Subtitle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4818519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lose-up of a hot-air balloon viewed from below"/>
          <p:cNvSpPr>
            <a:spLocks noGrp="1"/>
          </p:cNvSpPr>
          <p:nvPr>
            <p:ph type="pic" idx="21"/>
          </p:nvPr>
        </p:nvSpPr>
        <p:spPr>
          <a:xfrm>
            <a:off x="3459965" y="635000"/>
            <a:ext cx="6315057" cy="559221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52438" y="635000"/>
            <a:ext cx="3667125" cy="2941137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2438" y="3530288"/>
            <a:ext cx="3667125" cy="2692712"/>
          </a:xfrm>
          <a:prstGeom prst="rect">
            <a:avLst/>
          </a:prstGeom>
        </p:spPr>
        <p:txBody>
          <a:bodyPr numCol="1" spcCol="38100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  <a:lvl2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2pPr>
            <a:lvl3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3pPr>
            <a:lvl4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4pPr>
            <a:lvl5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500563" y="6523450"/>
            <a:ext cx="203582" cy="20646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7952544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672809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 Narrow"/>
              </a:defRPr>
            </a:lvl1pPr>
            <a:lvl2pPr>
              <a:defRPr sz="2400">
                <a:latin typeface="Arial Narrow"/>
              </a:defRPr>
            </a:lvl2pPr>
            <a:lvl3pPr>
              <a:defRPr sz="2000">
                <a:latin typeface="Arial Narrow"/>
              </a:defRPr>
            </a:lvl3pPr>
            <a:lvl4pPr>
              <a:defRPr sz="1800">
                <a:latin typeface="Arial Narrow"/>
              </a:defRPr>
            </a:lvl4pPr>
            <a:lvl5pPr>
              <a:defRPr sz="1800">
                <a:latin typeface="Arial Narrow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 Narrow"/>
              </a:defRPr>
            </a:lvl1pPr>
            <a:lvl2pPr>
              <a:defRPr sz="2400">
                <a:latin typeface="Arial Narrow"/>
              </a:defRPr>
            </a:lvl2pPr>
            <a:lvl3pPr>
              <a:defRPr sz="2000">
                <a:latin typeface="Arial Narrow"/>
              </a:defRPr>
            </a:lvl3pPr>
            <a:lvl4pPr>
              <a:defRPr sz="1800">
                <a:latin typeface="Arial Narrow"/>
              </a:defRPr>
            </a:lvl4pPr>
            <a:lvl5pPr>
              <a:defRPr sz="1800">
                <a:latin typeface="Arial Narrow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F9EE93-59DE-6E47-9DE1-43DF08574DFF}" type="datetimeFigureOut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3BFBB29-00CD-D143-B748-E1756D8FDF1F}" type="slidenum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4323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2438" y="1123950"/>
            <a:ext cx="3667125" cy="46739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  <a:lvl2pPr marL="490538" indent="-261938" defTabSz="309563">
              <a:lnSpc>
                <a:spcPct val="100000"/>
              </a:lnSpc>
              <a:spcBef>
                <a:spcPts val="0"/>
              </a:spcBef>
              <a:defRPr sz="2063" b="1"/>
            </a:lvl2pPr>
            <a:lvl3pPr marL="719138" indent="-261938" defTabSz="309563">
              <a:lnSpc>
                <a:spcPct val="100000"/>
              </a:lnSpc>
              <a:spcBef>
                <a:spcPts val="0"/>
              </a:spcBef>
              <a:defRPr sz="2063" b="1"/>
            </a:lvl3pPr>
            <a:lvl4pPr marL="947738" indent="-261938" defTabSz="309563">
              <a:lnSpc>
                <a:spcPct val="100000"/>
              </a:lnSpc>
              <a:spcBef>
                <a:spcPts val="0"/>
              </a:spcBef>
              <a:defRPr sz="2063" b="1"/>
            </a:lvl4pPr>
            <a:lvl5pPr marL="1176338" indent="-261938" defTabSz="309563">
              <a:lnSpc>
                <a:spcPct val="100000"/>
              </a:lnSpc>
              <a:spcBef>
                <a:spcPts val="0"/>
              </a:spcBef>
              <a:defRPr sz="2063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452438" y="2124252"/>
            <a:ext cx="3667125" cy="4128316"/>
          </a:xfrm>
          <a:prstGeom prst="rect">
            <a:avLst/>
          </a:prstGeom>
        </p:spPr>
        <p:txBody>
          <a:bodyPr numCol="1" spcCol="38100"/>
          <a:lstStyle/>
          <a:p>
            <a:r>
              <a:t>Slide bullet text</a:t>
            </a:r>
          </a:p>
        </p:txBody>
      </p:sp>
      <p:sp>
        <p:nvSpPr>
          <p:cNvPr id="62" name="Hot-air balloons viewed from below against a blue sky"/>
          <p:cNvSpPr>
            <a:spLocks noGrp="1"/>
          </p:cNvSpPr>
          <p:nvPr>
            <p:ph type="pic" idx="22"/>
          </p:nvPr>
        </p:nvSpPr>
        <p:spPr>
          <a:xfrm>
            <a:off x="3162300" y="631924"/>
            <a:ext cx="6318754" cy="559410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52438" y="476250"/>
            <a:ext cx="3667125" cy="71755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2043387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452436" y="2266950"/>
            <a:ext cx="8239127" cy="2324100"/>
          </a:xfrm>
          <a:prstGeom prst="rect">
            <a:avLst/>
          </a:prstGeom>
        </p:spPr>
        <p:txBody>
          <a:bodyPr anchor="ctr"/>
          <a:lstStyle>
            <a:lvl1pPr>
              <a:defRPr sz="4350" b="0" spc="-87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500563" y="6523450"/>
            <a:ext cx="203582" cy="20646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12037865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452438" y="476250"/>
            <a:ext cx="8239125" cy="71755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2438" y="1123950"/>
            <a:ext cx="8239125" cy="46739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  <a:lvl2pPr marL="490538" indent="-261938" defTabSz="309563">
              <a:lnSpc>
                <a:spcPct val="100000"/>
              </a:lnSpc>
              <a:spcBef>
                <a:spcPts val="0"/>
              </a:spcBef>
              <a:defRPr sz="2063" b="1"/>
            </a:lvl2pPr>
            <a:lvl3pPr marL="719138" indent="-261938" defTabSz="309563">
              <a:lnSpc>
                <a:spcPct val="100000"/>
              </a:lnSpc>
              <a:spcBef>
                <a:spcPts val="0"/>
              </a:spcBef>
              <a:defRPr sz="2063" b="1"/>
            </a:lvl3pPr>
            <a:lvl4pPr marL="947738" indent="-261938" defTabSz="309563">
              <a:lnSpc>
                <a:spcPct val="100000"/>
              </a:lnSpc>
              <a:spcBef>
                <a:spcPts val="0"/>
              </a:spcBef>
              <a:defRPr sz="2063" b="1"/>
            </a:lvl4pPr>
            <a:lvl5pPr marL="1176338" indent="-261938" defTabSz="309563">
              <a:lnSpc>
                <a:spcPct val="100000"/>
              </a:lnSpc>
              <a:spcBef>
                <a:spcPts val="0"/>
              </a:spcBef>
              <a:defRPr sz="2063" b="1"/>
            </a:lvl5pPr>
          </a:lstStyle>
          <a:p>
            <a:r>
              <a:t>Agenda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21" hasCustomPrompt="1"/>
          </p:nvPr>
        </p:nvSpPr>
        <p:spPr>
          <a:xfrm>
            <a:off x="452438" y="2124252"/>
            <a:ext cx="8239125" cy="4128007"/>
          </a:xfrm>
          <a:prstGeom prst="rect">
            <a:avLst/>
          </a:prstGeom>
        </p:spPr>
        <p:txBody>
          <a:bodyPr numCol="1" spcCol="38100"/>
          <a:lstStyle>
            <a:lvl1pPr marL="0" indent="0" defTabSz="309563">
              <a:lnSpc>
                <a:spcPct val="100000"/>
              </a:lnSpc>
              <a:spcBef>
                <a:spcPts val="675"/>
              </a:spcBef>
              <a:buSzTx/>
              <a:buNone/>
              <a:defRPr sz="2063" spc="-37"/>
            </a:lvl1pPr>
          </a:lstStyle>
          <a:p>
            <a:r>
              <a:t>Agenda Topics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2801448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452438" y="537963"/>
            <a:ext cx="8239125" cy="3620793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9375" b="1" spc="-94">
                <a:solidFill>
                  <a:srgbClr val="004D80"/>
                </a:solidFill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9375" b="1" spc="-94">
                <a:solidFill>
                  <a:srgbClr val="004D80"/>
                </a:solidFill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9375" b="1" spc="-94">
                <a:solidFill>
                  <a:srgbClr val="004D80"/>
                </a:solidFill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9375" b="1" spc="-94">
                <a:solidFill>
                  <a:srgbClr val="004D80"/>
                </a:solidFill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9375" b="1" spc="-94">
                <a:solidFill>
                  <a:srgbClr val="004D80"/>
                </a:solidFill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2438" y="4131090"/>
            <a:ext cx="8239125" cy="46739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8171032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930309" y="5337727"/>
            <a:ext cx="7555970" cy="31849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1350" b="1"/>
            </a:lvl1pPr>
            <a:lvl2pPr marL="400050" indent="-171450" defTabSz="309563">
              <a:lnSpc>
                <a:spcPct val="100000"/>
              </a:lnSpc>
              <a:spcBef>
                <a:spcPts val="0"/>
              </a:spcBef>
              <a:defRPr sz="1350" b="1"/>
            </a:lvl2pPr>
            <a:lvl3pPr marL="628650" indent="-171450" defTabSz="309563">
              <a:lnSpc>
                <a:spcPct val="100000"/>
              </a:lnSpc>
              <a:spcBef>
                <a:spcPts val="0"/>
              </a:spcBef>
              <a:defRPr sz="1350" b="1"/>
            </a:lvl3pPr>
            <a:lvl4pPr marL="857250" indent="-171450" defTabSz="309563">
              <a:lnSpc>
                <a:spcPct val="100000"/>
              </a:lnSpc>
              <a:spcBef>
                <a:spcPts val="0"/>
              </a:spcBef>
              <a:defRPr sz="1350" b="1"/>
            </a:lvl4pPr>
            <a:lvl5pPr marL="1085850" indent="-171450" defTabSz="309563">
              <a:lnSpc>
                <a:spcPct val="100000"/>
              </a:lnSpc>
              <a:spcBef>
                <a:spcPts val="0"/>
              </a:spcBef>
              <a:defRPr sz="1350" b="1"/>
            </a:lvl5pPr>
          </a:lstStyle>
          <a:p>
            <a:r>
              <a:t>Attribution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657721" y="2469930"/>
            <a:ext cx="7828558" cy="1918141"/>
          </a:xfrm>
          <a:prstGeom prst="rect">
            <a:avLst/>
          </a:prstGeom>
        </p:spPr>
        <p:txBody>
          <a:bodyPr numCol="1" spcCol="38100"/>
          <a:lstStyle>
            <a:lvl1pPr marL="176213" indent="-112829">
              <a:spcBef>
                <a:spcPts val="0"/>
              </a:spcBef>
              <a:buSzTx/>
              <a:buNone/>
              <a:defRPr sz="3188" spc="-75">
                <a:solidFill>
                  <a:srgbClr val="004D8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“Notable Quote”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3495238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Hot-air balloons viewed from below against a blue sky"/>
          <p:cNvSpPr>
            <a:spLocks noGrp="1"/>
          </p:cNvSpPr>
          <p:nvPr>
            <p:ph type="pic" sz="quarter" idx="21"/>
          </p:nvPr>
        </p:nvSpPr>
        <p:spPr>
          <a:xfrm>
            <a:off x="5788689" y="635000"/>
            <a:ext cx="3062688" cy="271145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5" name="Close-up of the top of a hot-air balloon viewed from above"/>
          <p:cNvSpPr>
            <a:spLocks noGrp="1"/>
          </p:cNvSpPr>
          <p:nvPr>
            <p:ph type="pic" sz="quarter" idx="22"/>
          </p:nvPr>
        </p:nvSpPr>
        <p:spPr>
          <a:xfrm>
            <a:off x="5798164" y="3542986"/>
            <a:ext cx="3055656" cy="2716139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6" name="Hot-air balloons viewed from below against a blue sky"/>
          <p:cNvSpPr>
            <a:spLocks noGrp="1"/>
          </p:cNvSpPr>
          <p:nvPr>
            <p:ph type="pic" idx="23"/>
          </p:nvPr>
        </p:nvSpPr>
        <p:spPr>
          <a:xfrm>
            <a:off x="-46739" y="635000"/>
            <a:ext cx="6322208" cy="561974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6435186"/>
      </p:ext>
    </p:extLst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Hot-air balloons viewed from below against a blue sky"/>
          <p:cNvSpPr>
            <a:spLocks noGrp="1"/>
          </p:cNvSpPr>
          <p:nvPr>
            <p:ph type="pic" idx="21"/>
          </p:nvPr>
        </p:nvSpPr>
        <p:spPr>
          <a:xfrm>
            <a:off x="0" y="-635000"/>
            <a:ext cx="9144000" cy="81280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6448489"/>
      </p:ext>
    </p:extLst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1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217709" tIns="108855" rIns="217709" bIns="108855"/>
          <a:lstStyle/>
          <a:p>
            <a:fld id="{5C46C889-BCE4-F943-98B7-ECA06D71781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217709" tIns="108855" rIns="217709" bIns="108855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03938" y="6521333"/>
            <a:ext cx="203582" cy="206467"/>
          </a:xfrm>
        </p:spPr>
        <p:txBody>
          <a:bodyPr/>
          <a:lstStyle/>
          <a:p>
            <a:fld id="{9FA9CD30-D78C-AC4F-B87A-313C813E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267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CBC842-E0CB-3343-AB4B-D1ECB4A95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D2CCD9-9A6D-3646-9183-58078567D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DFD9E0-B3BD-F742-8130-55A8FA4780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AC55A7F7-30FD-C846-947D-94ECE9EB4B1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B888C3-16BA-C24E-B335-828196AA2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B358BF-0230-D74D-A93E-221B6FB3C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A70F0-8AC8-9741-8A1A-956ED4D54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16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0DF1D0-A7C6-8F43-AA39-26B032000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C339CDE-7E7B-7C40-9656-0E23335B1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C2C438-E22A-B243-8C5C-43081B5FE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265E-143E-2E47-A511-A04DCE5432D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3D7F49-2FB1-FF49-AD13-77A74B982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1420BD-4672-A14B-8374-25E3199B8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594F-8472-2F47-84D9-714BB3B6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5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 Narrow"/>
              </a:defRPr>
            </a:lvl1pPr>
            <a:lvl2pPr>
              <a:defRPr sz="2000">
                <a:latin typeface="Arial Narrow"/>
              </a:defRPr>
            </a:lvl2pPr>
            <a:lvl3pPr>
              <a:defRPr sz="1800">
                <a:latin typeface="Arial Narrow"/>
              </a:defRPr>
            </a:lvl3pPr>
            <a:lvl4pPr>
              <a:defRPr sz="1600">
                <a:latin typeface="Arial Narrow"/>
              </a:defRPr>
            </a:lvl4pPr>
            <a:lvl5pPr>
              <a:defRPr sz="1600">
                <a:latin typeface="Arial Narrow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 Narrow"/>
              </a:defRPr>
            </a:lvl1pPr>
            <a:lvl2pPr>
              <a:defRPr sz="2000">
                <a:latin typeface="Arial Narrow"/>
              </a:defRPr>
            </a:lvl2pPr>
            <a:lvl3pPr>
              <a:defRPr sz="1800">
                <a:latin typeface="Arial Narrow"/>
              </a:defRPr>
            </a:lvl3pPr>
            <a:lvl4pPr>
              <a:defRPr sz="1600">
                <a:latin typeface="Arial Narrow"/>
              </a:defRPr>
            </a:lvl4pPr>
            <a:lvl5pPr>
              <a:defRPr sz="1600">
                <a:latin typeface="Arial Narrow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F9EE93-59DE-6E47-9DE1-43DF08574DFF}" type="datetimeFigureOut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3BFBB29-00CD-D143-B748-E1756D8FDF1F}" type="slidenum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60536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1D40AB-90F2-8945-9BE3-6E6FC118D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2BCA26-F357-E141-9B95-5994D70C9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C397CB-3A7F-1A43-B7A5-9523BD695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265E-143E-2E47-A511-A04DCE5432D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3E5ED2-7F90-834C-A22E-D8EFF434E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BCB18E-A2D1-904C-9EFB-1AB700E2F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594F-8472-2F47-84D9-714BB3B6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316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1D19CF-B408-4F42-A173-653732D1F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2D392A-C1EA-8E4B-9B06-E28306743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BF37CB-9838-E243-8937-4C4F63AB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265E-143E-2E47-A511-A04DCE5432D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312F71-3E96-7D48-B845-ACC965DEF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F6499F-6CFB-C74D-9245-398C05AD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594F-8472-2F47-84D9-714BB3B6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334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F54FB8-8B91-004F-AB1A-D4A29F6B3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FF3685-E31A-1544-B007-377D11F71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AAAD7CF-B5BC-D647-A38A-14CCA4380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B26D23-7E25-0444-AA49-3BB6010CF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265E-143E-2E47-A511-A04DCE5432D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B343405-8FAB-FE4D-A4F6-A2B0AFAFC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FCBE58-16A7-C749-9483-D38DAD3EE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594F-8472-2F47-84D9-714BB3B6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4772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3054D2-C3EB-0448-A9A5-BC4ED31C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FEF4EC-82AC-A04D-837C-78BCDB13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7F2547-8DF5-6B46-A3DD-B3E4A967F2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F034037-669F-5847-A25F-065571748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B2F4D20-64F2-A84F-8F11-CE98B337B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EFDCEE9-F39D-094D-A772-18CD3A670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265E-143E-2E47-A511-A04DCE5432D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DD0E2D0-559A-A147-8C53-264F33433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D1B83CC-E25D-DF4D-B8CA-FA676B8A6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594F-8472-2F47-84D9-714BB3B6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0002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479B4B-CABC-384A-A42F-A8ACA4E92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02F7F19-C872-8F42-9487-01A6E2D19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265E-143E-2E47-A511-A04DCE5432D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DB8AF8F-CB93-2745-A8C9-FFED8D796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20E7A24-4050-9545-A984-64277174B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594F-8472-2F47-84D9-714BB3B6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340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7E3A208-D4BE-104E-BD38-36268383E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265E-143E-2E47-A511-A04DCE5432D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3AB6C13-5B66-B94F-A840-ADF399561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883EFF-4907-BC4E-ADE9-F30BB9D25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594F-8472-2F47-84D9-714BB3B6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4825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EAE73A-D39A-BA42-8D59-C9B88CA71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546E96-90E5-3E49-89F4-B27F2E5F3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28E4D2-F3E1-E14A-835A-5F8C95BAD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CEB3C0C-ECCA-5841-8E44-615AFA0F7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265E-143E-2E47-A511-A04DCE5432D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799A40-6235-2045-9481-FD334C13F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640E9D-FED1-254D-949F-513CCF036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594F-8472-2F47-84D9-714BB3B6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5489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2B2EFA-7443-5749-82DD-4D23166EC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6879BFA-4FB7-3640-80D8-793C19FDE1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33F329B-42AF-4E42-B6EB-22829F4B4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729E683-1EF1-4847-BCAB-BAF32008D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265E-143E-2E47-A511-A04DCE5432D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2DF1442-B086-A64B-99C5-A53D871CB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D2F5999-666D-F242-BB03-032D795AA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594F-8472-2F47-84D9-714BB3B6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030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31F461-899B-9643-BD98-9087CBCD1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F630BDB-FCBE-D640-9CD7-EE0ADC753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3203B8-5FBD-3745-B741-03C795BF7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265E-143E-2E47-A511-A04DCE5432D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86AC52-8F79-E44D-82ED-BE63E0052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DA26EA-55A9-FA45-BE60-D755A339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594F-8472-2F47-84D9-714BB3B6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7910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285C68A-94A5-A241-AD4D-76DF6961F7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47F397F-1E8D-2142-9DA6-C0004BDCA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93F655-C7D2-0D42-A65B-3E3E6559E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265E-143E-2E47-A511-A04DCE5432D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1A3FF6-C2E1-6A4A-8CFD-353C2DEC5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EAF667-0528-EA47-AAE4-07EA5707D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594F-8472-2F47-84D9-714BB3B6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9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F9EE93-59DE-6E47-9DE1-43DF08574DFF}" type="datetimeFigureOut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3BFBB29-00CD-D143-B748-E1756D8FDF1F}" type="slidenum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961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F9EE93-59DE-6E47-9DE1-43DF08574DFF}" type="datetimeFigureOut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3BFBB29-00CD-D143-B748-E1756D8FDF1F}" type="slidenum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76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 Narrow"/>
              </a:defRPr>
            </a:lvl1pPr>
            <a:lvl2pPr>
              <a:defRPr sz="2800">
                <a:latin typeface="Arial Narrow"/>
              </a:defRPr>
            </a:lvl2pPr>
            <a:lvl3pPr>
              <a:defRPr sz="2400">
                <a:latin typeface="Arial Narrow"/>
              </a:defRPr>
            </a:lvl3pPr>
            <a:lvl4pPr>
              <a:defRPr sz="2000">
                <a:latin typeface="Arial Narrow"/>
              </a:defRPr>
            </a:lvl4pPr>
            <a:lvl5pPr>
              <a:defRPr sz="2000">
                <a:latin typeface="Arial Narrow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 Narrow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F9EE93-59DE-6E47-9DE1-43DF08574DFF}" type="datetimeFigureOut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3BFBB29-00CD-D143-B748-E1756D8FDF1F}" type="slidenum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791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 Narrow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 Narrow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3F9EE93-59DE-6E47-9DE1-43DF08574DFF}" type="datetimeFigureOut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3BFBB29-00CD-D143-B748-E1756D8FDF1F}" type="slidenum">
              <a:rPr lang="en-US" sz="1800" smtClean="0">
                <a:solidFill>
                  <a:prstClr val="black"/>
                </a:solidFill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78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26162"/>
            <a:ext cx="9144000" cy="731837"/>
          </a:xfrm>
          <a:prstGeom prst="rect">
            <a:avLst/>
          </a:prstGeom>
          <a:solidFill>
            <a:srgbClr val="002A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  <a:latin typeface="Arial Narrow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126161"/>
            <a:ext cx="9144000" cy="50899"/>
          </a:xfrm>
          <a:prstGeom prst="rect">
            <a:avLst/>
          </a:prstGeom>
          <a:solidFill>
            <a:srgbClr val="006D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  <a:latin typeface="Arial Narrow"/>
            </a:endParaRPr>
          </a:p>
        </p:txBody>
      </p:sp>
      <p:pic>
        <p:nvPicPr>
          <p:cNvPr id="10" name="Picture 9" descr="Sig_EDUCD_CPD_KnockedOut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37312"/>
            <a:ext cx="2273300" cy="54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5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3" r:id="rId1"/>
    <p:sldLayoutId id="2147484424" r:id="rId2"/>
    <p:sldLayoutId id="2147484425" r:id="rId3"/>
    <p:sldLayoutId id="2147484426" r:id="rId4"/>
    <p:sldLayoutId id="2147484427" r:id="rId5"/>
    <p:sldLayoutId id="2147484428" r:id="rId6"/>
    <p:sldLayoutId id="2147484429" r:id="rId7"/>
    <p:sldLayoutId id="2147484430" r:id="rId8"/>
    <p:sldLayoutId id="2147484431" r:id="rId9"/>
    <p:sldLayoutId id="2147484432" r:id="rId10"/>
    <p:sldLayoutId id="214748443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7A68705-9437-4482-B7C5-5AB67613C2F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11/7/2023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9223607-DD76-40E9-819A-AFF15BD2F3F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741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05" r:id="rId1"/>
    <p:sldLayoutId id="2147484506" r:id="rId2"/>
    <p:sldLayoutId id="2147484507" r:id="rId3"/>
    <p:sldLayoutId id="2147484508" r:id="rId4"/>
    <p:sldLayoutId id="2147484509" r:id="rId5"/>
    <p:sldLayoutId id="2147484510" r:id="rId6"/>
    <p:sldLayoutId id="2147484511" r:id="rId7"/>
    <p:sldLayoutId id="2147484512" r:id="rId8"/>
    <p:sldLayoutId id="2147484513" r:id="rId9"/>
    <p:sldLayoutId id="2147484514" r:id="rId10"/>
    <p:sldLayoutId id="21474845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3"/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13"/>
          <p:cNvSpPr txBox="1">
            <a:spLocks noGrp="1"/>
          </p:cNvSpPr>
          <p:nvPr>
            <p:ph type="dt" idx="10"/>
          </p:nvPr>
        </p:nvSpPr>
        <p:spPr>
          <a:xfrm>
            <a:off x="628650" y="635636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13"/>
          <p:cNvSpPr txBox="1">
            <a:spLocks noGrp="1"/>
          </p:cNvSpPr>
          <p:nvPr>
            <p:ph type="ftr" idx="11"/>
          </p:nvPr>
        </p:nvSpPr>
        <p:spPr>
          <a:xfrm>
            <a:off x="3028950" y="635636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13"/>
          <p:cNvSpPr txBox="1">
            <a:spLocks noGrp="1"/>
          </p:cNvSpPr>
          <p:nvPr>
            <p:ph type="sldNum" idx="12"/>
          </p:nvPr>
        </p:nvSpPr>
        <p:spPr>
          <a:xfrm>
            <a:off x="6457950" y="635636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8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3" r:id="rId1"/>
    <p:sldLayoutId id="2147484664" r:id="rId2"/>
    <p:sldLayoutId id="2147484665" r:id="rId3"/>
    <p:sldLayoutId id="2147484666" r:id="rId4"/>
    <p:sldLayoutId id="2147484668" r:id="rId5"/>
    <p:sldLayoutId id="2147484670" r:id="rId6"/>
    <p:sldLayoutId id="2147484671" r:id="rId7"/>
    <p:sldLayoutId id="2147484672" r:id="rId8"/>
    <p:sldLayoutId id="2147484673" r:id="rId9"/>
    <p:sldLayoutId id="2147484674" r:id="rId10"/>
    <p:sldLayoutId id="2147484675" r:id="rId11"/>
    <p:sldLayoutId id="2147484676" r:id="rId12"/>
    <p:sldLayoutId id="2147484677" r:id="rId13"/>
    <p:sldLayoutId id="2147484678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452438" y="2124252"/>
            <a:ext cx="8239125" cy="4128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numCol="2" spcCol="109855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370013" y="1371600"/>
            <a:ext cx="7315200" cy="752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500563" y="6521333"/>
            <a:ext cx="203582" cy="20646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219075">
              <a:defRPr sz="675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76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00" r:id="rId1"/>
    <p:sldLayoutId id="2147484701" r:id="rId2"/>
    <p:sldLayoutId id="2147484702" r:id="rId3"/>
    <p:sldLayoutId id="2147484703" r:id="rId4"/>
    <p:sldLayoutId id="2147484704" r:id="rId5"/>
    <p:sldLayoutId id="2147484706" r:id="rId6"/>
    <p:sldLayoutId id="2147484707" r:id="rId7"/>
    <p:sldLayoutId id="2147484708" r:id="rId8"/>
    <p:sldLayoutId id="2147484709" r:id="rId9"/>
    <p:sldLayoutId id="2147484710" r:id="rId10"/>
    <p:sldLayoutId id="2147484711" r:id="rId11"/>
    <p:sldLayoutId id="2147484714" r:id="rId12"/>
  </p:sldLayoutIdLst>
  <p:transition spd="med"/>
  <p:txStyles>
    <p:titleStyle>
      <a:lvl1pPr marL="0" marR="0" indent="0" algn="l" defTabSz="91437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l" defTabSz="91437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91437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91437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91437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91437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91437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91437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91437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004D80"/>
          </a:solidFill>
          <a:uFillTx/>
          <a:latin typeface="+mj-lt"/>
          <a:ea typeface="+mj-ea"/>
          <a:cs typeface="+mj-cs"/>
          <a:sym typeface="Helvetica Neue"/>
        </a:defRPr>
      </a:lvl9pPr>
    </p:titleStyle>
    <p:bodyStyle>
      <a:lvl1pPr marL="228600" marR="0" indent="-228600" algn="l" defTabSz="914376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457200" marR="0" indent="-228600" algn="l" defTabSz="914376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685800" marR="0" indent="-228600" algn="l" defTabSz="914376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914400" marR="0" indent="-228600" algn="l" defTabSz="914376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1143000" marR="0" indent="-228600" algn="l" defTabSz="914376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1371600" marR="0" indent="-228600" algn="l" defTabSz="914376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1600200" marR="0" indent="-228600" algn="l" defTabSz="914376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1828800" marR="0" indent="-228600" algn="l" defTabSz="914376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2057400" marR="0" indent="-228600" algn="l" defTabSz="914376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D852C6F-4EB9-3F49-8C7D-441BC27CE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B440EE2-99DB-1645-B5F1-395B4C421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5FFACD-A9C1-9E42-BCDB-5A4D24DDDA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9265E-143E-2E47-A511-A04DCE5432D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787710-B838-254D-A93B-29BFC79988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4E0717-FF97-EC49-B68B-BCB05161A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3594F-8472-2F47-84D9-714BB3B6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6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16" r:id="rId1"/>
    <p:sldLayoutId id="2147484717" r:id="rId2"/>
    <p:sldLayoutId id="2147484718" r:id="rId3"/>
    <p:sldLayoutId id="2147484719" r:id="rId4"/>
    <p:sldLayoutId id="2147484720" r:id="rId5"/>
    <p:sldLayoutId id="2147484721" r:id="rId6"/>
    <p:sldLayoutId id="2147484722" r:id="rId7"/>
    <p:sldLayoutId id="2147484723" r:id="rId8"/>
    <p:sldLayoutId id="2147484724" r:id="rId9"/>
    <p:sldLayoutId id="2147484725" r:id="rId10"/>
    <p:sldLayoutId id="214748472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TITLE: Gotham Light 80pt"/>
          <p:cNvSpPr txBox="1">
            <a:spLocks noGrp="1"/>
          </p:cNvSpPr>
          <p:nvPr>
            <p:ph type="title"/>
          </p:nvPr>
        </p:nvSpPr>
        <p:spPr>
          <a:xfrm>
            <a:off x="298449" y="452735"/>
            <a:ext cx="8547100" cy="793751"/>
          </a:xfrm>
          <a:prstGeom prst="rect">
            <a:avLst/>
          </a:prstGeom>
          <a:solidFill>
            <a:srgbClr val="1F497D"/>
          </a:solidFill>
          <a:ln>
            <a:solidFill>
              <a:srgbClr val="1F497D"/>
            </a:solidFill>
          </a:ln>
        </p:spPr>
        <p:txBody>
          <a:bodyPr vert="horz" lIns="40788" tIns="40788" rIns="40788" bIns="40788" rtlCol="0" anchor="ctr" anchorCtr="0">
            <a:normAutofit/>
          </a:bodyPr>
          <a:lstStyle>
            <a:lvl1pPr algn="l" defTabSz="534190">
              <a:defRPr sz="6800">
                <a:solidFill>
                  <a:srgbClr val="535353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 algn="ctr"/>
            <a:r>
              <a:rPr lang="en-CA" sz="3600" b="1" dirty="0">
                <a:solidFill>
                  <a:srgbClr val="FFFFFF"/>
                </a:solidFill>
                <a:latin typeface="Calibri"/>
                <a:cs typeface="Calibri"/>
              </a:rPr>
              <a:t>Topic 4 – Capacity &amp; Vulnerability</a:t>
            </a:r>
            <a:endParaRPr sz="3600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A81F23C-D45C-F790-49F0-2181CCC6B2A5}"/>
              </a:ext>
            </a:extLst>
          </p:cNvPr>
          <p:cNvSpPr txBox="1"/>
          <p:nvPr/>
        </p:nvSpPr>
        <p:spPr>
          <a:xfrm>
            <a:off x="316737" y="1628507"/>
            <a:ext cx="854710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On-line self-learning module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Complex capacity assessments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Identifying vulnerabilities using a social ecological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Managing implicit biases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Recognizing societal discrimination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Case-based group discussion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Acute COPD exacerbation and chronic pain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Cerebral palsy and cognitive impairment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Metastatic cancer with Indigenous considerations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Spinal cord injury in a young single mother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4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TITLE: Gotham Light 80pt"/>
          <p:cNvSpPr txBox="1">
            <a:spLocks noGrp="1"/>
          </p:cNvSpPr>
          <p:nvPr>
            <p:ph type="title"/>
          </p:nvPr>
        </p:nvSpPr>
        <p:spPr>
          <a:xfrm>
            <a:off x="298449" y="452735"/>
            <a:ext cx="8547100" cy="793751"/>
          </a:xfrm>
          <a:prstGeom prst="rect">
            <a:avLst/>
          </a:prstGeom>
          <a:solidFill>
            <a:srgbClr val="1F497D"/>
          </a:solidFill>
          <a:ln>
            <a:solidFill>
              <a:srgbClr val="1F497D"/>
            </a:solidFill>
          </a:ln>
        </p:spPr>
        <p:txBody>
          <a:bodyPr vert="horz" lIns="40788" tIns="40788" rIns="40788" bIns="40788" rtlCol="0" anchor="ctr" anchorCtr="0">
            <a:normAutofit/>
          </a:bodyPr>
          <a:lstStyle>
            <a:lvl1pPr algn="l" defTabSz="534190">
              <a:defRPr sz="6800">
                <a:solidFill>
                  <a:srgbClr val="535353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 algn="ctr"/>
            <a:r>
              <a:rPr lang="en-CA" sz="3600" b="1" dirty="0">
                <a:solidFill>
                  <a:srgbClr val="FFFFFF"/>
                </a:solidFill>
                <a:latin typeface="Calibri"/>
                <a:cs typeface="Calibri"/>
              </a:rPr>
              <a:t>Topic 7 – </a:t>
            </a:r>
            <a:r>
              <a:rPr lang="en-CA" sz="3600" b="1" dirty="0" err="1">
                <a:solidFill>
                  <a:srgbClr val="FFFFFF"/>
                </a:solidFill>
                <a:latin typeface="Calibri"/>
                <a:cs typeface="Calibri"/>
              </a:rPr>
              <a:t>MAiD</a:t>
            </a:r>
            <a:r>
              <a:rPr lang="en-CA" sz="3600" b="1" dirty="0">
                <a:solidFill>
                  <a:srgbClr val="FFFFFF"/>
                </a:solidFill>
                <a:latin typeface="Calibri"/>
                <a:cs typeface="Calibri"/>
              </a:rPr>
              <a:t> &amp; Mental Disorders </a:t>
            </a:r>
            <a:endParaRPr sz="3600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EB3EC94-683D-8F4A-AA70-EB9DA7FD742E}"/>
              </a:ext>
            </a:extLst>
          </p:cNvPr>
          <p:cNvSpPr txBox="1"/>
          <p:nvPr/>
        </p:nvSpPr>
        <p:spPr>
          <a:xfrm>
            <a:off x="316737" y="1628507"/>
            <a:ext cx="854710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On-line self-learning module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MAiD</a:t>
            </a:r>
            <a:r>
              <a:rPr lang="en-US" dirty="0">
                <a:solidFill>
                  <a:schemeClr val="tx1"/>
                </a:solidFill>
              </a:rPr>
              <a:t> eligibility in mental disorders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Managing suicidality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Considerations for </a:t>
            </a:r>
            <a:r>
              <a:rPr lang="en-US" dirty="0" err="1">
                <a:solidFill>
                  <a:schemeClr val="tx1"/>
                </a:solidFill>
              </a:rPr>
              <a:t>MAiD</a:t>
            </a:r>
            <a:r>
              <a:rPr lang="en-US" dirty="0">
                <a:solidFill>
                  <a:schemeClr val="tx1"/>
                </a:solidFill>
              </a:rPr>
              <a:t> assessment in specific mental disorders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Case-based group discussion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Major depressive disorder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Alcohol use disorder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PTSD/BPD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Somatic symptom disorder</a:t>
            </a:r>
          </a:p>
        </p:txBody>
      </p:sp>
    </p:spTree>
    <p:extLst>
      <p:ext uri="{BB962C8B-B14F-4D97-AF65-F5344CB8AC3E}">
        <p14:creationId xmlns:p14="http://schemas.microsoft.com/office/powerpoint/2010/main" val="10576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057400"/>
            <a:ext cx="1058555" cy="69003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Cognitive Inflexibility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6D104636-DBF9-3E4D-9921-D938A88C87B9}"/>
              </a:ext>
            </a:extLst>
          </p:cNvPr>
          <p:cNvSpPr/>
          <p:nvPr/>
        </p:nvSpPr>
        <p:spPr>
          <a:xfrm>
            <a:off x="5554804" y="4839175"/>
            <a:ext cx="1353018" cy="75006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Appreciation in </a:t>
            </a:r>
            <a:r>
              <a:rPr lang="en-US" sz="14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MAiD</a:t>
            </a:r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Capacity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D108BF23-6EBA-9D47-B5C0-B150F4A14C4C}"/>
              </a:ext>
            </a:extLst>
          </p:cNvPr>
          <p:cNvSpPr/>
          <p:nvPr/>
        </p:nvSpPr>
        <p:spPr>
          <a:xfrm>
            <a:off x="5096241" y="2057400"/>
            <a:ext cx="1058555" cy="69003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Intolerance of Uncertainty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2248726E-5B98-D245-8A60-04DE9ED454AC}"/>
              </a:ext>
            </a:extLst>
          </p:cNvPr>
          <p:cNvSpPr/>
          <p:nvPr/>
        </p:nvSpPr>
        <p:spPr>
          <a:xfrm>
            <a:off x="3905494" y="2057400"/>
            <a:ext cx="1058555" cy="69003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Experiential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Avoidance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6E710B36-D57B-254E-0EE3-25676FFBCD4F}"/>
              </a:ext>
            </a:extLst>
          </p:cNvPr>
          <p:cNvSpPr/>
          <p:nvPr/>
        </p:nvSpPr>
        <p:spPr>
          <a:xfrm>
            <a:off x="3156806" y="3458150"/>
            <a:ext cx="2552302" cy="1163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Cognitive and Emotional Regulation Factors in Psychiatric Disorders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327A2A3E-6129-1DDA-DED0-0F33FC8E75E5}"/>
              </a:ext>
            </a:extLst>
          </p:cNvPr>
          <p:cNvSpPr/>
          <p:nvPr/>
        </p:nvSpPr>
        <p:spPr>
          <a:xfrm>
            <a:off x="2714747" y="2057400"/>
            <a:ext cx="1058555" cy="69003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Frustration Intolerance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A0616800-1A56-342F-A75A-FC783D85CA78}"/>
              </a:ext>
            </a:extLst>
          </p:cNvPr>
          <p:cNvSpPr/>
          <p:nvPr/>
        </p:nvSpPr>
        <p:spPr>
          <a:xfrm>
            <a:off x="6286987" y="2057400"/>
            <a:ext cx="1058555" cy="69003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Cognitive Distortions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xmlns="" id="{D5FFB2DC-E6E7-75A8-49C3-4005A12FCC6D}"/>
              </a:ext>
            </a:extLst>
          </p:cNvPr>
          <p:cNvCxnSpPr>
            <a:cxnSpLocks/>
            <a:stCxn id="41" idx="0"/>
            <a:endCxn id="28" idx="2"/>
          </p:cNvCxnSpPr>
          <p:nvPr/>
        </p:nvCxnSpPr>
        <p:spPr>
          <a:xfrm flipV="1">
            <a:off x="4432957" y="2747438"/>
            <a:ext cx="1815" cy="71071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xmlns="" id="{DFE8F6E2-C980-69C5-9841-54A97A6B4CCC}"/>
              </a:ext>
            </a:extLst>
          </p:cNvPr>
          <p:cNvCxnSpPr>
            <a:cxnSpLocks/>
            <a:endCxn id="25" idx="2"/>
          </p:cNvCxnSpPr>
          <p:nvPr/>
        </p:nvCxnSpPr>
        <p:spPr>
          <a:xfrm flipV="1">
            <a:off x="4983728" y="2747438"/>
            <a:ext cx="641791" cy="71753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xmlns="" id="{AE9B4ABF-34E8-2BD4-2CE3-60C97C39E212}"/>
              </a:ext>
            </a:extLst>
          </p:cNvPr>
          <p:cNvCxnSpPr>
            <a:cxnSpLocks/>
            <a:stCxn id="41" idx="7"/>
            <a:endCxn id="44" idx="2"/>
          </p:cNvCxnSpPr>
          <p:nvPr/>
        </p:nvCxnSpPr>
        <p:spPr>
          <a:xfrm flipV="1">
            <a:off x="5335332" y="2747438"/>
            <a:ext cx="1480933" cy="88110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xmlns="" id="{8A696E68-84E3-D48F-8953-7ACDA78D9023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3244025" y="2747438"/>
            <a:ext cx="728100" cy="71753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xmlns="" id="{68A41E69-406C-BC77-9D91-F06701459603}"/>
              </a:ext>
            </a:extLst>
          </p:cNvPr>
          <p:cNvCxnSpPr>
            <a:cxnSpLocks/>
            <a:stCxn id="41" idx="1"/>
            <a:endCxn id="2" idx="2"/>
          </p:cNvCxnSpPr>
          <p:nvPr/>
        </p:nvCxnSpPr>
        <p:spPr>
          <a:xfrm flipH="1" flipV="1">
            <a:off x="2053278" y="2747438"/>
            <a:ext cx="1477304" cy="88110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xmlns="" id="{D9D6F169-FE74-0828-34AC-78D1CA44B68B}"/>
              </a:ext>
            </a:extLst>
          </p:cNvPr>
          <p:cNvCxnSpPr>
            <a:cxnSpLocks/>
          </p:cNvCxnSpPr>
          <p:nvPr/>
        </p:nvCxnSpPr>
        <p:spPr>
          <a:xfrm>
            <a:off x="4454767" y="4613408"/>
            <a:ext cx="0" cy="5920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xmlns="" id="{84C9435B-5722-24E4-E78C-B17904085C4D}"/>
              </a:ext>
            </a:extLst>
          </p:cNvPr>
          <p:cNvCxnSpPr>
            <a:cxnSpLocks/>
            <a:stCxn id="3" idx="6"/>
          </p:cNvCxnSpPr>
          <p:nvPr/>
        </p:nvCxnSpPr>
        <p:spPr>
          <a:xfrm flipV="1">
            <a:off x="3396608" y="5192019"/>
            <a:ext cx="2158196" cy="2219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xmlns="" id="{FC9FC10F-4DBE-82B7-EB70-4BDA710E15D2}"/>
              </a:ext>
            </a:extLst>
          </p:cNvPr>
          <p:cNvSpPr/>
          <p:nvPr/>
        </p:nvSpPr>
        <p:spPr>
          <a:xfrm>
            <a:off x="1752603" y="4666268"/>
            <a:ext cx="1644005" cy="109588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Psychological Suffering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11D6C7-5A82-4006-8653-FF74A1F89253}"/>
              </a:ext>
            </a:extLst>
          </p:cNvPr>
          <p:cNvSpPr txBox="1"/>
          <p:nvPr/>
        </p:nvSpPr>
        <p:spPr>
          <a:xfrm>
            <a:off x="5410200" y="6353329"/>
            <a:ext cx="366728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rPr>
              <a:t>Li &amp; Rodin, CIHR project grant under review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D9BFA87B-B592-CA63-5C0A-E24DB8995107}"/>
              </a:ext>
            </a:extLst>
          </p:cNvPr>
          <p:cNvSpPr txBox="1">
            <a:spLocks/>
          </p:cNvSpPr>
          <p:nvPr/>
        </p:nvSpPr>
        <p:spPr>
          <a:xfrm>
            <a:off x="873172" y="381000"/>
            <a:ext cx="7356428" cy="1079496"/>
          </a:xfrm>
          <a:prstGeom prst="rect">
            <a:avLst/>
          </a:prstGeom>
          <a:solidFill>
            <a:srgbClr val="1A3260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</a:rPr>
              <a:t>No MAID-specific </a:t>
            </a:r>
          </a:p>
          <a:p>
            <a:pPr fontAlgn="auto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</a:rPr>
              <a:t>Capacity Assessment Tool</a:t>
            </a:r>
          </a:p>
        </p:txBody>
      </p:sp>
    </p:spTree>
    <p:extLst>
      <p:ext uri="{BB962C8B-B14F-4D97-AF65-F5344CB8AC3E}">
        <p14:creationId xmlns:p14="http://schemas.microsoft.com/office/powerpoint/2010/main" val="407669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73172" y="381000"/>
            <a:ext cx="7356428" cy="1079496"/>
          </a:xfrm>
          <a:solidFill>
            <a:srgbClr val="1A3260"/>
          </a:solidFill>
        </p:spPr>
        <p:txBody>
          <a:bodyPr anchor="ctr" anchorCtr="0"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Psychological Suffering and MAID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xmlns="" id="{FEB56D5C-E4C6-28AE-86D5-734D39C064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8806334"/>
              </p:ext>
            </p:extLst>
          </p:nvPr>
        </p:nvGraphicFramePr>
        <p:xfrm>
          <a:off x="0" y="1600200"/>
          <a:ext cx="6705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ACAEE1F-1480-CF84-3C0A-3F9E774E4115}"/>
              </a:ext>
            </a:extLst>
          </p:cNvPr>
          <p:cNvSpPr txBox="1"/>
          <p:nvPr/>
        </p:nvSpPr>
        <p:spPr>
          <a:xfrm>
            <a:off x="6172200" y="1926913"/>
            <a:ext cx="26700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Can non-pathological psychological states outside of DSM-5 diagnoses be of sufficient severity to impair the appreciation component of capacity?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F1F7BBB-65A1-36FD-4075-343C40792DEF}"/>
              </a:ext>
            </a:extLst>
          </p:cNvPr>
          <p:cNvSpPr txBox="1"/>
          <p:nvPr/>
        </p:nvSpPr>
        <p:spPr>
          <a:xfrm>
            <a:off x="5306291" y="6436318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</a:rPr>
              <a:t>Vehling</a:t>
            </a:r>
            <a:r>
              <a:rPr lang="en-US" sz="1600" dirty="0">
                <a:solidFill>
                  <a:srgbClr val="000000"/>
                </a:solidFill>
              </a:rPr>
              <a:t> &amp; Kissane, Psycho-Oncology 2018</a:t>
            </a:r>
          </a:p>
        </p:txBody>
      </p:sp>
    </p:spTree>
    <p:extLst>
      <p:ext uri="{BB962C8B-B14F-4D97-AF65-F5344CB8AC3E}">
        <p14:creationId xmlns:p14="http://schemas.microsoft.com/office/powerpoint/2010/main" val="1582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12252" y="1676400"/>
            <a:ext cx="3539444" cy="313272"/>
          </a:xfrm>
          <a:prstGeom prst="rect">
            <a:avLst/>
          </a:prstGeom>
          <a:noFill/>
        </p:spPr>
        <p:txBody>
          <a:bodyPr wrap="square" lIns="81641" tIns="40821" rIns="81641" bIns="40821" rtlCol="0">
            <a:spAutoFit/>
          </a:bodyPr>
          <a:lstStyle/>
          <a:p>
            <a:pPr algn="ctr" defTabSz="914376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kern="0" dirty="0">
                <a:solidFill>
                  <a:srgbClr val="5E5E5E"/>
                </a:solidFill>
                <a:latin typeface="Calibri"/>
                <a:ea typeface="Helvetica Neue"/>
                <a:cs typeface="Calibri"/>
                <a:sym typeface="Helvetica Neue"/>
              </a:rPr>
              <a:t>Necessary &amp; Sufficient Condition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17182" y="1676400"/>
            <a:ext cx="1546412" cy="313272"/>
          </a:xfrm>
          <a:prstGeom prst="rect">
            <a:avLst/>
          </a:prstGeom>
          <a:noFill/>
        </p:spPr>
        <p:txBody>
          <a:bodyPr wrap="square" lIns="81641" tIns="40821" rIns="81641" bIns="40821" rtlCol="0">
            <a:spAutoFit/>
          </a:bodyPr>
          <a:lstStyle/>
          <a:p>
            <a:pPr algn="ctr" defTabSz="914376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kern="0" dirty="0">
                <a:solidFill>
                  <a:srgbClr val="5E5E5E"/>
                </a:solidFill>
                <a:latin typeface="Calibri"/>
                <a:ea typeface="Helvetica Neue"/>
                <a:cs typeface="Calibri"/>
                <a:sym typeface="Helvetica Neue"/>
              </a:rPr>
              <a:t>Value Judgments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00280" y="2155917"/>
            <a:ext cx="984012" cy="31327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none" lIns="81641" tIns="40821" rIns="81641" bIns="40821" rtlCol="0">
            <a:spAutoFit/>
          </a:bodyPr>
          <a:lstStyle/>
          <a:p>
            <a:pPr algn="ctr" defTabSz="914376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1500" kern="0" dirty="0">
                <a:solidFill>
                  <a:srgbClr val="5E5E5E"/>
                </a:solidFill>
                <a:latin typeface="Calibri"/>
                <a:ea typeface="Helvetica Neue"/>
                <a:cs typeface="Calibri"/>
                <a:sym typeface="Helvetica Neue"/>
              </a:rPr>
              <a:t>Autonomy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00281" y="2832328"/>
            <a:ext cx="984012" cy="31327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none" lIns="81641" tIns="40821" rIns="81641" bIns="40821" rtlCol="0">
            <a:spAutoFit/>
          </a:bodyPr>
          <a:lstStyle/>
          <a:p>
            <a:pPr algn="ctr" defTabSz="914376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1500" kern="0" dirty="0">
                <a:solidFill>
                  <a:srgbClr val="5E5E5E"/>
                </a:solidFill>
                <a:latin typeface="Calibri"/>
                <a:ea typeface="Helvetica Neue"/>
                <a:cs typeface="Calibri"/>
                <a:sym typeface="Helvetica Neue"/>
              </a:rPr>
              <a:t>Protection</a:t>
            </a:r>
          </a:p>
        </p:txBody>
      </p:sp>
      <p:cxnSp>
        <p:nvCxnSpPr>
          <p:cNvPr id="18" name="Straight Arrow Connector 17"/>
          <p:cNvCxnSpPr>
            <a:cxnSpLocks/>
            <a:endCxn id="10" idx="1"/>
          </p:cNvCxnSpPr>
          <p:nvPr/>
        </p:nvCxnSpPr>
        <p:spPr>
          <a:xfrm flipV="1">
            <a:off x="1116054" y="2312553"/>
            <a:ext cx="884226" cy="3182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  <a:endCxn id="11" idx="1"/>
          </p:cNvCxnSpPr>
          <p:nvPr/>
        </p:nvCxnSpPr>
        <p:spPr>
          <a:xfrm>
            <a:off x="1102267" y="2634276"/>
            <a:ext cx="898014" cy="354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69098" y="2155917"/>
            <a:ext cx="2208923" cy="313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1641" tIns="40821" rIns="81641" bIns="40821" rtlCol="0">
            <a:spAutoFit/>
          </a:bodyPr>
          <a:lstStyle/>
          <a:p>
            <a:pPr algn="ctr" defTabSz="914376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1500" kern="0" dirty="0">
                <a:solidFill>
                  <a:srgbClr val="5E5E5E"/>
                </a:solidFill>
                <a:latin typeface="Calibri"/>
                <a:ea typeface="Helvetica Neue"/>
                <a:cs typeface="Calibri"/>
                <a:sym typeface="Helvetica Neue"/>
              </a:rPr>
              <a:t>Provides </a:t>
            </a:r>
            <a:r>
              <a:rPr lang="en-US" sz="1500" kern="0" dirty="0" err="1">
                <a:solidFill>
                  <a:srgbClr val="5E5E5E"/>
                </a:solidFill>
                <a:latin typeface="Calibri"/>
                <a:ea typeface="Helvetica Neue"/>
                <a:cs typeface="Calibri"/>
                <a:sym typeface="Helvetica Neue"/>
              </a:rPr>
              <a:t>MAiD</a:t>
            </a:r>
            <a:endParaRPr lang="en-US" sz="1500" kern="0" dirty="0">
              <a:solidFill>
                <a:srgbClr val="5E5E5E"/>
              </a:solidFill>
              <a:latin typeface="Calibri"/>
              <a:ea typeface="Helvetica Neue"/>
              <a:cs typeface="Calibri"/>
              <a:sym typeface="Helvetica Neue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69098" y="2832328"/>
            <a:ext cx="2208923" cy="313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1641" tIns="40821" rIns="81641" bIns="40821" rtlCol="0">
            <a:spAutoFit/>
          </a:bodyPr>
          <a:lstStyle/>
          <a:p>
            <a:pPr algn="ctr" defTabSz="914376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1500" kern="0" dirty="0">
                <a:solidFill>
                  <a:srgbClr val="5E5E5E"/>
                </a:solidFill>
                <a:latin typeface="Calibri"/>
                <a:ea typeface="Helvetica Neue"/>
                <a:cs typeface="Calibri"/>
                <a:sym typeface="Helvetica Neue"/>
              </a:rPr>
              <a:t>Does not provide </a:t>
            </a:r>
            <a:r>
              <a:rPr lang="en-US" sz="1500" kern="0" dirty="0" err="1">
                <a:solidFill>
                  <a:srgbClr val="5E5E5E"/>
                </a:solidFill>
                <a:latin typeface="Calibri"/>
                <a:ea typeface="Helvetica Neue"/>
                <a:cs typeface="Calibri"/>
                <a:sym typeface="Helvetica Neue"/>
              </a:rPr>
              <a:t>MAiD</a:t>
            </a:r>
            <a:endParaRPr lang="en-US" sz="1500" kern="0" dirty="0">
              <a:solidFill>
                <a:srgbClr val="5E5E5E"/>
              </a:solidFill>
              <a:latin typeface="Calibri"/>
              <a:ea typeface="Helvetica Neue"/>
              <a:cs typeface="Calibri"/>
              <a:sym typeface="Helvetica Neue"/>
            </a:endParaRPr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>
          <a:xfrm>
            <a:off x="2985594" y="2309631"/>
            <a:ext cx="160635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cxnSpLocks/>
            <a:stCxn id="11" idx="3"/>
            <a:endCxn id="31" idx="1"/>
          </p:cNvCxnSpPr>
          <p:nvPr/>
        </p:nvCxnSpPr>
        <p:spPr>
          <a:xfrm>
            <a:off x="2984293" y="2988964"/>
            <a:ext cx="153070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0457C02-75F2-AC18-9012-CF15B5612E0F}"/>
              </a:ext>
            </a:extLst>
          </p:cNvPr>
          <p:cNvSpPr txBox="1"/>
          <p:nvPr/>
        </p:nvSpPr>
        <p:spPr>
          <a:xfrm>
            <a:off x="6900354" y="1676400"/>
            <a:ext cx="1546412" cy="313272"/>
          </a:xfrm>
          <a:prstGeom prst="rect">
            <a:avLst/>
          </a:prstGeom>
          <a:noFill/>
        </p:spPr>
        <p:txBody>
          <a:bodyPr wrap="square" lIns="81641" tIns="40821" rIns="81641" bIns="40821" rtlCol="0">
            <a:spAutoFit/>
          </a:bodyPr>
          <a:lstStyle/>
          <a:p>
            <a:pPr algn="ctr" defTabSz="914376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kern="0" dirty="0" err="1">
                <a:solidFill>
                  <a:srgbClr val="5E5E5E"/>
                </a:solidFill>
                <a:latin typeface="Calibri"/>
                <a:ea typeface="Helvetica Neue"/>
                <a:cs typeface="Calibri"/>
                <a:sym typeface="Helvetica Neue"/>
              </a:rPr>
              <a:t>MAiD</a:t>
            </a:r>
            <a:r>
              <a:rPr lang="en-US" sz="1500" b="1" kern="0" dirty="0">
                <a:solidFill>
                  <a:srgbClr val="5E5E5E"/>
                </a:solidFill>
                <a:latin typeface="Calibri"/>
                <a:ea typeface="Helvetica Neue"/>
                <a:cs typeface="Calibri"/>
                <a:sym typeface="Helvetica Neue"/>
              </a:rPr>
              <a:t> Outcome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0E605563-A729-7F2A-02B1-6A3C0113257F}"/>
              </a:ext>
            </a:extLst>
          </p:cNvPr>
          <p:cNvSpPr txBox="1"/>
          <p:nvPr/>
        </p:nvSpPr>
        <p:spPr>
          <a:xfrm>
            <a:off x="4590336" y="2155917"/>
            <a:ext cx="725928" cy="31327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none" lIns="81641" tIns="40821" rIns="81641" bIns="40821" rtlCol="0">
            <a:spAutoFit/>
          </a:bodyPr>
          <a:lstStyle/>
          <a:p>
            <a:pPr algn="ctr" defTabSz="914376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1500" kern="0" dirty="0">
                <a:solidFill>
                  <a:srgbClr val="5E5E5E"/>
                </a:solidFill>
                <a:latin typeface="Calibri"/>
                <a:ea typeface="Helvetica Neue"/>
                <a:cs typeface="Calibri"/>
                <a:sym typeface="Helvetica Neue"/>
              </a:rPr>
              <a:t>Eligible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3CDA03D0-A699-9E97-5CF1-125BE5F02969}"/>
              </a:ext>
            </a:extLst>
          </p:cNvPr>
          <p:cNvSpPr txBox="1"/>
          <p:nvPr/>
        </p:nvSpPr>
        <p:spPr>
          <a:xfrm>
            <a:off x="4514995" y="2832328"/>
            <a:ext cx="876611" cy="31327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none" lIns="81641" tIns="40821" rIns="81641" bIns="40821" rtlCol="0">
            <a:spAutoFit/>
          </a:bodyPr>
          <a:lstStyle/>
          <a:p>
            <a:pPr algn="ctr" defTabSz="914376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1500" kern="0" dirty="0">
                <a:solidFill>
                  <a:srgbClr val="5E5E5E"/>
                </a:solidFill>
                <a:latin typeface="Calibri"/>
                <a:ea typeface="Helvetica Neue"/>
                <a:cs typeface="Calibri"/>
                <a:sym typeface="Helvetica Neue"/>
              </a:rPr>
              <a:t>Ineligible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xmlns="" id="{C7DFCD38-8C4E-FF3E-A59B-B08125048373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5390309" y="2981751"/>
            <a:ext cx="1178789" cy="72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4E004A91-A5DC-BF6E-25B1-2882E9EFB90B}"/>
              </a:ext>
            </a:extLst>
          </p:cNvPr>
          <p:cNvCxnSpPr>
            <a:cxnSpLocks/>
            <a:endCxn id="25" idx="1"/>
          </p:cNvCxnSpPr>
          <p:nvPr/>
        </p:nvCxnSpPr>
        <p:spPr>
          <a:xfrm>
            <a:off x="5314651" y="2309631"/>
            <a:ext cx="1254447" cy="29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99FC1CCF-7605-A43E-920F-0C76858B12EF}"/>
              </a:ext>
            </a:extLst>
          </p:cNvPr>
          <p:cNvSpPr/>
          <p:nvPr/>
        </p:nvSpPr>
        <p:spPr>
          <a:xfrm>
            <a:off x="152400" y="2132733"/>
            <a:ext cx="907677" cy="85912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9050" tIns="19050" rIns="19050" bIns="19050" numCol="1" spcCol="38100" rtlCol="0" anchor="ctr">
            <a:spAutoFit/>
          </a:bodyPr>
          <a:lstStyle/>
          <a:p>
            <a:pPr algn="ctr" defTabSz="914376" eaLnBrk="1" fontAlgn="auto">
              <a:spcBef>
                <a:spcPts val="0"/>
              </a:spcBef>
              <a:spcAft>
                <a:spcPts val="0"/>
              </a:spcAft>
            </a:pPr>
            <a:endParaRPr lang="en-US" sz="900" kern="0">
              <a:solidFill>
                <a:srgbClr val="5E5E5E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B015C059-34FD-91E4-2953-7359DD34C0FC}"/>
              </a:ext>
            </a:extLst>
          </p:cNvPr>
          <p:cNvSpPr txBox="1"/>
          <p:nvPr/>
        </p:nvSpPr>
        <p:spPr>
          <a:xfrm>
            <a:off x="152400" y="2286000"/>
            <a:ext cx="884625" cy="513326"/>
          </a:xfrm>
          <a:prstGeom prst="rect">
            <a:avLst/>
          </a:prstGeom>
          <a:noFill/>
        </p:spPr>
        <p:txBody>
          <a:bodyPr wrap="none" lIns="81641" tIns="40821" rIns="81641" bIns="40821" rtlCol="0">
            <a:spAutoFit/>
          </a:bodyPr>
          <a:lstStyle/>
          <a:p>
            <a:pPr algn="ctr" defTabSz="914376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1400" kern="0" dirty="0">
                <a:solidFill>
                  <a:srgbClr val="FFFFFF"/>
                </a:solidFill>
                <a:latin typeface="Calibri"/>
                <a:ea typeface="Helvetica Neue"/>
                <a:cs typeface="Calibri"/>
                <a:sym typeface="Helvetica Neue"/>
              </a:rPr>
              <a:t>Clinical</a:t>
            </a:r>
          </a:p>
          <a:p>
            <a:pPr algn="ctr" defTabSz="914376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1400" kern="0" dirty="0">
                <a:solidFill>
                  <a:srgbClr val="FFFFFF"/>
                </a:solidFill>
                <a:latin typeface="Calibri"/>
                <a:ea typeface="Helvetica Neue"/>
                <a:cs typeface="Calibri"/>
                <a:sym typeface="Helvetica Neue"/>
              </a:rPr>
              <a:t>Judgment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90AC7405-46F7-817E-9E54-6D8B0E381BEA}"/>
              </a:ext>
            </a:extLst>
          </p:cNvPr>
          <p:cNvSpPr txBox="1">
            <a:spLocks/>
          </p:cNvSpPr>
          <p:nvPr/>
        </p:nvSpPr>
        <p:spPr>
          <a:xfrm>
            <a:off x="378779" y="487756"/>
            <a:ext cx="8520600" cy="707400"/>
          </a:xfrm>
          <a:prstGeom prst="rect">
            <a:avLst/>
          </a:prstGeom>
          <a:solidFill>
            <a:srgbClr val="1F497D"/>
          </a:solidFill>
        </p:spPr>
        <p:txBody>
          <a:bodyPr spcFirstLastPara="1" vert="horz" wrap="square" lIns="91425" tIns="91425" rIns="91425" bIns="91425" rtlCol="0" anchor="ctr" anchorCtr="0">
            <a:normAutofit fontScale="90000" lnSpcReduction="10000"/>
          </a:bodyPr>
          <a:lstStyle>
            <a:lvl1pPr lvl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SzPts val="36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3600"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Current State in Canada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848F94F-6488-E819-4BBA-6EC042A5ADB1}"/>
              </a:ext>
            </a:extLst>
          </p:cNvPr>
          <p:cNvSpPr txBox="1"/>
          <p:nvPr/>
        </p:nvSpPr>
        <p:spPr>
          <a:xfrm>
            <a:off x="654323" y="3862771"/>
            <a:ext cx="7872026" cy="23750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major oversight that legislation fails to appreciate the values-based dimension of interpreting the legal eligibility criteria and safeguards for </a:t>
            </a:r>
            <a:r>
              <a:rPr lang="en-CA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MAiD</a:t>
            </a:r>
            <a:endParaRPr lang="en-CA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Canadian legislation defers public policy decisions to individual </a:t>
            </a:r>
            <a:r>
              <a:rPr lang="en-CA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MAiD</a:t>
            </a:r>
            <a:r>
              <a:rPr lang="en-CA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practitioners</a:t>
            </a:r>
            <a:r>
              <a:rPr lang="en-CA" sz="2000" dirty="0">
                <a:solidFill>
                  <a:srgbClr val="000000"/>
                </a:solidFill>
              </a:rPr>
              <a:t> 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legal fiction that </a:t>
            </a:r>
            <a:r>
              <a:rPr lang="en-CA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MAiD</a:t>
            </a:r>
            <a:r>
              <a:rPr lang="en-CA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determinations are objective clinical judgments and the practitioner’s values play no role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398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9ED17E81-F125-22DA-228A-FEA0E6390FB4}"/>
              </a:ext>
            </a:extLst>
          </p:cNvPr>
          <p:cNvSpPr txBox="1"/>
          <p:nvPr/>
        </p:nvSpPr>
        <p:spPr>
          <a:xfrm>
            <a:off x="304800" y="1600200"/>
            <a:ext cx="1793537" cy="313272"/>
          </a:xfrm>
          <a:prstGeom prst="rect">
            <a:avLst/>
          </a:prstGeom>
          <a:noFill/>
        </p:spPr>
        <p:txBody>
          <a:bodyPr wrap="square" lIns="81641" tIns="40821" rIns="81641" bIns="40821" rtlCol="0">
            <a:spAutoFit/>
          </a:bodyPr>
          <a:lstStyle/>
          <a:p>
            <a:pPr algn="ctr" defTabSz="914376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u="sng" kern="0" dirty="0">
                <a:solidFill>
                  <a:srgbClr val="5E5E5E"/>
                </a:solidFill>
                <a:latin typeface="Calibri"/>
                <a:ea typeface="Helvetica Neue"/>
                <a:cs typeface="Calibri"/>
                <a:sym typeface="Helvetica Neue"/>
              </a:rPr>
              <a:t>Necessary Condition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F9E47699-067C-E380-4EA0-73FC00BD2FBE}"/>
              </a:ext>
            </a:extLst>
          </p:cNvPr>
          <p:cNvSpPr txBox="1"/>
          <p:nvPr/>
        </p:nvSpPr>
        <p:spPr>
          <a:xfrm>
            <a:off x="2255519" y="1600200"/>
            <a:ext cx="2137909" cy="313272"/>
          </a:xfrm>
          <a:prstGeom prst="rect">
            <a:avLst/>
          </a:prstGeom>
          <a:noFill/>
        </p:spPr>
        <p:txBody>
          <a:bodyPr wrap="square" lIns="81641" tIns="40821" rIns="81641" bIns="40821" rtlCol="0">
            <a:spAutoFit/>
          </a:bodyPr>
          <a:lstStyle/>
          <a:p>
            <a:pPr algn="ctr" defTabSz="914376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u="sng" kern="0" dirty="0">
                <a:solidFill>
                  <a:srgbClr val="5E5E5E"/>
                </a:solidFill>
                <a:latin typeface="Calibri"/>
                <a:ea typeface="Helvetica Neue"/>
                <a:cs typeface="Calibri"/>
                <a:sym typeface="Helvetica Neue"/>
              </a:rPr>
              <a:t>Shared Decision-Making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5C5AB977-91CC-62D3-DDAF-5E1C180382F3}"/>
              </a:ext>
            </a:extLst>
          </p:cNvPr>
          <p:cNvSpPr txBox="1"/>
          <p:nvPr/>
        </p:nvSpPr>
        <p:spPr>
          <a:xfrm>
            <a:off x="7010400" y="1600200"/>
            <a:ext cx="1712599" cy="313272"/>
          </a:xfrm>
          <a:prstGeom prst="rect">
            <a:avLst/>
          </a:prstGeom>
          <a:noFill/>
        </p:spPr>
        <p:txBody>
          <a:bodyPr wrap="square" lIns="81641" tIns="40821" rIns="81641" bIns="40821" rtlCol="0">
            <a:spAutoFit/>
          </a:bodyPr>
          <a:lstStyle/>
          <a:p>
            <a:pPr algn="ctr" defTabSz="914376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u="sng" kern="0" dirty="0">
                <a:solidFill>
                  <a:srgbClr val="5E5E5E"/>
                </a:solidFill>
                <a:latin typeface="Calibri"/>
                <a:ea typeface="Helvetica Neue"/>
                <a:cs typeface="Calibri"/>
                <a:sym typeface="Helvetica Neue"/>
              </a:rPr>
              <a:t>Practitioner Action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10A6CFF3-3530-1A0E-3484-07F6D57C2CF4}"/>
              </a:ext>
            </a:extLst>
          </p:cNvPr>
          <p:cNvSpPr txBox="1"/>
          <p:nvPr/>
        </p:nvSpPr>
        <p:spPr>
          <a:xfrm>
            <a:off x="4843510" y="2067956"/>
            <a:ext cx="1546412" cy="10519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lIns="81641" tIns="40821" rIns="81641" bIns="40821" rtlCol="0">
            <a:spAutoFit/>
          </a:bodyPr>
          <a:lstStyle/>
          <a:p>
            <a:pPr algn="ctr" defTabSz="914376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1050" b="1" u="sng" kern="0" dirty="0">
                <a:solidFill>
                  <a:srgbClr val="FFFFFF"/>
                </a:solidFill>
                <a:latin typeface="Calibri"/>
                <a:ea typeface="Helvetica Neue"/>
                <a:cs typeface="Calibri"/>
                <a:sym typeface="Helvetica Neue"/>
              </a:rPr>
              <a:t>Professional Integrity</a:t>
            </a:r>
          </a:p>
          <a:p>
            <a:pPr marL="285750" indent="-285750" defTabSz="914376" eaLnBrk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50" kern="0" dirty="0">
                <a:solidFill>
                  <a:srgbClr val="FFFFFF"/>
                </a:solidFill>
                <a:latin typeface="Calibri"/>
                <a:ea typeface="Helvetica Neue"/>
                <a:cs typeface="Calibri"/>
                <a:sym typeface="Helvetica Neue"/>
              </a:rPr>
              <a:t>Practitioner as moral agent</a:t>
            </a:r>
          </a:p>
          <a:p>
            <a:pPr marL="285750" indent="-285750" defTabSz="914376" eaLnBrk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50" kern="0" dirty="0">
                <a:solidFill>
                  <a:srgbClr val="FFFFFF"/>
                </a:solidFill>
                <a:latin typeface="Calibri"/>
                <a:ea typeface="Helvetica Neue"/>
                <a:cs typeface="Calibri"/>
                <a:sym typeface="Helvetica Neue"/>
              </a:rPr>
              <a:t>Supports patient autonomy and protection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xmlns="" id="{427CF580-5087-EF09-B12A-EA7922377DD9}"/>
              </a:ext>
            </a:extLst>
          </p:cNvPr>
          <p:cNvCxnSpPr>
            <a:cxnSpLocks/>
          </p:cNvCxnSpPr>
          <p:nvPr/>
        </p:nvCxnSpPr>
        <p:spPr>
          <a:xfrm>
            <a:off x="3994470" y="2331254"/>
            <a:ext cx="84904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1B8D5508-3D0F-E8D7-4BD5-D3A5841E657C}"/>
              </a:ext>
            </a:extLst>
          </p:cNvPr>
          <p:cNvSpPr txBox="1"/>
          <p:nvPr/>
        </p:nvSpPr>
        <p:spPr>
          <a:xfrm>
            <a:off x="7054668" y="2183372"/>
            <a:ext cx="1546412" cy="313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1641" tIns="40821" rIns="81641" bIns="40821" rtlCol="0">
            <a:spAutoFit/>
          </a:bodyPr>
          <a:lstStyle/>
          <a:p>
            <a:pPr algn="ctr" defTabSz="914376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1500" kern="0" dirty="0">
                <a:solidFill>
                  <a:srgbClr val="5E5E5E"/>
                </a:solidFill>
                <a:latin typeface="Calibri"/>
                <a:ea typeface="Helvetica Neue"/>
                <a:cs typeface="Calibri"/>
                <a:sym typeface="Helvetica Neue"/>
              </a:rPr>
              <a:t>Provides </a:t>
            </a:r>
            <a:r>
              <a:rPr lang="en-US" sz="1500" kern="0" dirty="0" err="1">
                <a:solidFill>
                  <a:srgbClr val="5E5E5E"/>
                </a:solidFill>
                <a:latin typeface="Calibri"/>
                <a:ea typeface="Helvetica Neue"/>
                <a:cs typeface="Calibri"/>
                <a:sym typeface="Helvetica Neue"/>
              </a:rPr>
              <a:t>MAiD</a:t>
            </a:r>
            <a:endParaRPr lang="en-US" sz="1500" kern="0" dirty="0">
              <a:solidFill>
                <a:srgbClr val="5E5E5E"/>
              </a:solidFill>
              <a:latin typeface="Calibri"/>
              <a:ea typeface="Helvetica Neue"/>
              <a:cs typeface="Calibri"/>
              <a:sym typeface="Helvetica Neue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E379B1F2-9572-7F0F-40E0-0123D7F4C342}"/>
              </a:ext>
            </a:extLst>
          </p:cNvPr>
          <p:cNvSpPr txBox="1"/>
          <p:nvPr/>
        </p:nvSpPr>
        <p:spPr>
          <a:xfrm>
            <a:off x="7054667" y="3342096"/>
            <a:ext cx="1546412" cy="544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1641" tIns="40821" rIns="81641" bIns="40821" rtlCol="0">
            <a:spAutoFit/>
          </a:bodyPr>
          <a:lstStyle/>
          <a:p>
            <a:pPr algn="ctr" defTabSz="914376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1500" kern="0" dirty="0">
                <a:solidFill>
                  <a:srgbClr val="5E5E5E"/>
                </a:solidFill>
                <a:latin typeface="Calibri"/>
                <a:ea typeface="Helvetica Neue"/>
                <a:cs typeface="Calibri"/>
                <a:sym typeface="Helvetica Neue"/>
              </a:rPr>
              <a:t>Does not provide </a:t>
            </a:r>
            <a:r>
              <a:rPr lang="en-US" sz="1500" kern="0" dirty="0" err="1">
                <a:solidFill>
                  <a:srgbClr val="5E5E5E"/>
                </a:solidFill>
                <a:latin typeface="Calibri"/>
                <a:ea typeface="Helvetica Neue"/>
                <a:cs typeface="Calibri"/>
                <a:sym typeface="Helvetica Neue"/>
              </a:rPr>
              <a:t>MAiD</a:t>
            </a:r>
            <a:endParaRPr lang="en-US" sz="1500" kern="0" dirty="0">
              <a:solidFill>
                <a:srgbClr val="5E5E5E"/>
              </a:solidFill>
              <a:latin typeface="Calibri"/>
              <a:ea typeface="Helvetica Neue"/>
              <a:cs typeface="Calibri"/>
              <a:sym typeface="Helvetica Neue"/>
            </a:endParaRP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xmlns="" id="{AA9A283F-35A1-8773-45EF-BC036122450E}"/>
              </a:ext>
            </a:extLst>
          </p:cNvPr>
          <p:cNvCxnSpPr>
            <a:cxnSpLocks/>
          </p:cNvCxnSpPr>
          <p:nvPr/>
        </p:nvCxnSpPr>
        <p:spPr>
          <a:xfrm>
            <a:off x="1590773" y="2351985"/>
            <a:ext cx="7645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3CE5A217-CCD9-E84A-1A20-45C375527671}"/>
              </a:ext>
            </a:extLst>
          </p:cNvPr>
          <p:cNvSpPr txBox="1"/>
          <p:nvPr/>
        </p:nvSpPr>
        <p:spPr>
          <a:xfrm>
            <a:off x="864845" y="2183372"/>
            <a:ext cx="725928" cy="31327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none" lIns="81641" tIns="40821" rIns="81641" bIns="40821" rtlCol="0">
            <a:spAutoFit/>
          </a:bodyPr>
          <a:lstStyle/>
          <a:p>
            <a:pPr algn="ctr" defTabSz="914376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1500" kern="0" dirty="0">
                <a:solidFill>
                  <a:srgbClr val="5E5E5E"/>
                </a:solidFill>
                <a:latin typeface="Calibri"/>
                <a:ea typeface="Helvetica Neue"/>
                <a:cs typeface="Calibri"/>
                <a:sym typeface="Helvetica Neue"/>
              </a:rPr>
              <a:t>Eligible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BC95223E-C45A-F181-F1D1-643C74CE4D83}"/>
              </a:ext>
            </a:extLst>
          </p:cNvPr>
          <p:cNvSpPr txBox="1"/>
          <p:nvPr/>
        </p:nvSpPr>
        <p:spPr>
          <a:xfrm>
            <a:off x="789504" y="3457512"/>
            <a:ext cx="876611" cy="31327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none" lIns="81641" tIns="40821" rIns="81641" bIns="40821" rtlCol="0">
            <a:spAutoFit/>
          </a:bodyPr>
          <a:lstStyle/>
          <a:p>
            <a:pPr algn="ctr" defTabSz="914376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1500" kern="0" dirty="0">
                <a:solidFill>
                  <a:srgbClr val="5E5E5E"/>
                </a:solidFill>
                <a:latin typeface="Calibri"/>
                <a:ea typeface="Helvetica Neue"/>
                <a:cs typeface="Calibri"/>
                <a:sym typeface="Helvetica Neue"/>
              </a:rPr>
              <a:t>Ineligible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xmlns="" id="{6733101D-3672-9949-2527-2DC4EB16D5DA}"/>
              </a:ext>
            </a:extLst>
          </p:cNvPr>
          <p:cNvCxnSpPr>
            <a:cxnSpLocks/>
          </p:cNvCxnSpPr>
          <p:nvPr/>
        </p:nvCxnSpPr>
        <p:spPr>
          <a:xfrm>
            <a:off x="6389922" y="2348089"/>
            <a:ext cx="626029" cy="9210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xmlns="" id="{3094AB30-50DA-5D79-460B-8855FE316B8C}"/>
              </a:ext>
            </a:extLst>
          </p:cNvPr>
          <p:cNvCxnSpPr>
            <a:cxnSpLocks/>
          </p:cNvCxnSpPr>
          <p:nvPr/>
        </p:nvCxnSpPr>
        <p:spPr>
          <a:xfrm>
            <a:off x="6389922" y="2348089"/>
            <a:ext cx="62602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xmlns="" id="{168A8F6D-FF09-DD62-1AE6-FE9D61DE6740}"/>
              </a:ext>
            </a:extLst>
          </p:cNvPr>
          <p:cNvCxnSpPr>
            <a:cxnSpLocks/>
            <a:stCxn id="71" idx="3"/>
            <a:endCxn id="67" idx="1"/>
          </p:cNvCxnSpPr>
          <p:nvPr/>
        </p:nvCxnSpPr>
        <p:spPr>
          <a:xfrm>
            <a:off x="1666115" y="3614148"/>
            <a:ext cx="53885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041D1971-E3CE-978D-C18E-1E2D40C18C96}"/>
              </a:ext>
            </a:extLst>
          </p:cNvPr>
          <p:cNvSpPr txBox="1"/>
          <p:nvPr/>
        </p:nvSpPr>
        <p:spPr>
          <a:xfrm>
            <a:off x="4758317" y="1600200"/>
            <a:ext cx="1735086" cy="313272"/>
          </a:xfrm>
          <a:prstGeom prst="rect">
            <a:avLst/>
          </a:prstGeom>
          <a:noFill/>
        </p:spPr>
        <p:txBody>
          <a:bodyPr wrap="square" lIns="81641" tIns="40821" rIns="81641" bIns="40821" rtlCol="0">
            <a:spAutoFit/>
          </a:bodyPr>
          <a:lstStyle/>
          <a:p>
            <a:pPr algn="ctr" defTabSz="914376" eaLnBrk="1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u="sng" kern="0" dirty="0">
                <a:solidFill>
                  <a:srgbClr val="5E5E5E"/>
                </a:solidFill>
                <a:latin typeface="Calibri"/>
                <a:ea typeface="Helvetica Neue"/>
                <a:cs typeface="Calibri"/>
                <a:sym typeface="Helvetica Neue"/>
              </a:rPr>
              <a:t>Sufficient Condition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68B22976-CD4B-63B8-C1F6-73874E534770}"/>
              </a:ext>
            </a:extLst>
          </p:cNvPr>
          <p:cNvSpPr txBox="1"/>
          <p:nvPr/>
        </p:nvSpPr>
        <p:spPr>
          <a:xfrm>
            <a:off x="2394038" y="2068693"/>
            <a:ext cx="1860870" cy="105193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lIns="81641" tIns="40821" rIns="81641" bIns="40821" rtlCol="0">
            <a:spAutoFit/>
          </a:bodyPr>
          <a:lstStyle/>
          <a:p>
            <a:pPr marL="171450" indent="-171450" defTabSz="914376" eaLnBrk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050" kern="0" dirty="0">
                <a:solidFill>
                  <a:srgbClr val="FFFFFF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Patient values</a:t>
            </a:r>
          </a:p>
          <a:p>
            <a:pPr marL="171450" indent="-171450" defTabSz="914376" eaLnBrk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050" kern="0" dirty="0">
                <a:solidFill>
                  <a:srgbClr val="FFFFFF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Clinical discretion</a:t>
            </a:r>
          </a:p>
          <a:p>
            <a:pPr marL="171450" indent="-171450" defTabSz="914376" eaLnBrk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050" kern="0" dirty="0">
                <a:solidFill>
                  <a:srgbClr val="FFFFFF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Clinician value judgments</a:t>
            </a:r>
          </a:p>
          <a:p>
            <a:pPr marL="171450" indent="-171450" defTabSz="914376" eaLnBrk="1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050" kern="0" dirty="0">
                <a:solidFill>
                  <a:srgbClr val="FFFFFF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Focus on “good decisions” rather than who has the “right” to decide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xmlns="" id="{6B2DC98F-0DFA-09C6-AB1C-07119C036B1C}"/>
              </a:ext>
            </a:extLst>
          </p:cNvPr>
          <p:cNvSpPr txBox="1">
            <a:spLocks/>
          </p:cNvSpPr>
          <p:nvPr/>
        </p:nvSpPr>
        <p:spPr>
          <a:xfrm>
            <a:off x="378779" y="487756"/>
            <a:ext cx="8520600" cy="707400"/>
          </a:xfrm>
          <a:prstGeom prst="rect">
            <a:avLst/>
          </a:prstGeom>
          <a:solidFill>
            <a:srgbClr val="1F497D"/>
          </a:solidFill>
        </p:spPr>
        <p:txBody>
          <a:bodyPr spcFirstLastPara="1" vert="horz" wrap="square" lIns="91425" tIns="91425" rIns="91425" bIns="91425" rtlCol="0" anchor="ctr" anchorCtr="0">
            <a:normAutofit fontScale="90000" lnSpcReduction="10000"/>
          </a:bodyPr>
          <a:lstStyle>
            <a:lvl1pPr lvl="0" algn="ctr" defTabSz="914400" rtl="0" eaLnBrk="1" latinLnBrk="0" hangingPunct="1">
              <a:spcBef>
                <a:spcPts val="0"/>
              </a:spcBef>
              <a:spcAft>
                <a:spcPts val="0"/>
              </a:spcAft>
              <a:buSzPts val="36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3600"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Needed Clinical Safeguard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35662EF-09EF-FF1B-32D4-030A295EE3E0}"/>
              </a:ext>
            </a:extLst>
          </p:cNvPr>
          <p:cNvSpPr txBox="1"/>
          <p:nvPr/>
        </p:nvSpPr>
        <p:spPr>
          <a:xfrm>
            <a:off x="5848000" y="6353329"/>
            <a:ext cx="3035576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rPr>
              <a:t>Christie &amp; Li, BMJ under review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3AFDBD6-6666-931C-550A-A1DC2E078044}"/>
              </a:ext>
            </a:extLst>
          </p:cNvPr>
          <p:cNvSpPr txBox="1"/>
          <p:nvPr/>
        </p:nvSpPr>
        <p:spPr>
          <a:xfrm>
            <a:off x="375011" y="3972631"/>
            <a:ext cx="8222300" cy="22313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rPr>
              <a:t>Professional integrity for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  <a:sym typeface="Helvetica Neue"/>
              </a:rPr>
              <a:t>transparency &amp; accountability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rPr>
              <a:t> </a:t>
            </a:r>
          </a:p>
          <a:p>
            <a:pPr marL="342900" marR="0" indent="-3429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  <a:sym typeface="Helvetica Neue"/>
              </a:rPr>
              <a:t>w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rPr>
              <a:t>here patient is eligible, practitioner believes unethical –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  <a:sym typeface="Helvetica Neue"/>
              </a:rPr>
              <a:t> discussing personal value judgement and decline to provide</a:t>
            </a:r>
          </a:p>
          <a:p>
            <a:pPr marL="800100" lvl="1" indent="-342900" defTabSz="2438337" fontAlgn="auto">
              <a:spcBef>
                <a:spcPts val="0"/>
              </a:spcBef>
              <a:spcAft>
                <a:spcPts val="50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  <a:sym typeface="Helvetica Neue"/>
              </a:rPr>
              <a:t>increases autonomy over finding them ineligible</a:t>
            </a:r>
          </a:p>
          <a:p>
            <a:pPr marL="342900" marR="0" indent="-3429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  <a:sym typeface="Helvetica Neue"/>
              </a:rPr>
              <a:t>where patient is questionably eligible, but practitioner believes it is ethical – may be helpful to discuss personal value judgment that it is unethical to deny them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  <a:sym typeface="Helvetica Neue"/>
              </a:rPr>
              <a:t>MAiD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  <a:sym typeface="Helvetica Neue"/>
              </a:rPr>
              <a:t>, but eligibility is unclear</a:t>
            </a:r>
          </a:p>
          <a:p>
            <a:pPr marL="800100" lvl="1" indent="-342900" defTabSz="2438337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  <a:sym typeface="Helvetica Neue"/>
              </a:rPr>
              <a:t>increases protection over finding them eligible</a:t>
            </a:r>
          </a:p>
          <a:p>
            <a:pPr marL="800100" lvl="1" indent="-342900" defTabSz="2438337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400" dirty="0">
              <a:solidFill>
                <a:schemeClr val="bg2">
                  <a:lumMod val="50000"/>
                </a:schemeClr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marL="342900" indent="-342900" defTabSz="2438337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1400" b="1" kern="0" dirty="0">
                <a:solidFill>
                  <a:schemeClr val="accent1">
                    <a:lumMod val="50000"/>
                  </a:schemeClr>
                </a:solidFill>
                <a:latin typeface="+mj-lt"/>
                <a:ea typeface="Open Sans"/>
                <a:cs typeface="Open Sans"/>
                <a:sym typeface="Open Sans"/>
              </a:rPr>
              <a:t>a patient’s subjective experience is always co-constructed between a clinician and patient</a:t>
            </a:r>
            <a:endParaRPr lang="en-US" sz="14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38541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1D26C9-EF59-66D6-61C2-9B4229AC8819}"/>
              </a:ext>
            </a:extLst>
          </p:cNvPr>
          <p:cNvSpPr txBox="1">
            <a:spLocks/>
          </p:cNvSpPr>
          <p:nvPr/>
        </p:nvSpPr>
        <p:spPr>
          <a:xfrm>
            <a:off x="1143000" y="304800"/>
            <a:ext cx="7356428" cy="838200"/>
          </a:xfrm>
          <a:prstGeom prst="rect">
            <a:avLst/>
          </a:prstGeom>
          <a:solidFill>
            <a:srgbClr val="1A326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 anchorCtr="0">
            <a:normAutofit/>
          </a:bodyPr>
          <a:lstStyle>
            <a:lvl1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1pPr>
            <a:lvl2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0" marR="0" indent="0" algn="l" defTabSz="914376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188" b="1" i="0" u="none" strike="noStrike" cap="none" spc="-64" baseline="0">
                <a:solidFill>
                  <a:srgbClr val="004D8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pPr algn="ctr" eaLnBrk="1" fontAlgn="auto" hangingPunct="1"/>
            <a:r>
              <a:rPr lang="en-US" sz="3600" kern="0" dirty="0">
                <a:solidFill>
                  <a:schemeClr val="bg1"/>
                </a:solidFill>
              </a:rPr>
              <a:t>Mr. 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FCCBBEA-CF61-DBBA-8E1A-92B2B25EE567}"/>
              </a:ext>
            </a:extLst>
          </p:cNvPr>
          <p:cNvSpPr txBox="1"/>
          <p:nvPr/>
        </p:nvSpPr>
        <p:spPr>
          <a:xfrm>
            <a:off x="533400" y="1740187"/>
            <a:ext cx="8000664" cy="45961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indent="-342900" defTabSz="2438337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41 ♂, single, no children, working full time, lives alone, strong social supports</a:t>
            </a:r>
          </a:p>
          <a:p>
            <a:pPr marL="342900" indent="-342900" defTabSz="2438337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defTabSz="2438337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Locally advanced GI cancer diagnosed 1 month ago after ignoring &gt; 1 year symptoms due to medical aversion</a:t>
            </a:r>
          </a:p>
          <a:p>
            <a:pPr marL="800100" lvl="1" indent="-342900" defTabSz="2438337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Traumatized by diagnostic investigations, refusing any physical exams since</a:t>
            </a:r>
          </a:p>
          <a:p>
            <a:pPr marL="800100" lvl="1" indent="-342900" defTabSz="2438337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Refusing cancer treatment with 60% chance of cure – requesting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MAiD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instead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 relations complaint to access referral after redirect by 7 clinicians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Without treatment, meets all MAID eligibility criteria, including capacity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Approved by 2 assessors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“Eligible, but reasonable?” post on CAMAP – many would provide</a:t>
            </a:r>
          </a:p>
          <a:p>
            <a:pPr marL="342900" marR="0" indent="-342900" defTabSz="24383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j-lt"/>
              <a:ea typeface="+mj-ea"/>
              <a:cs typeface="+mj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91190472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0_BasicColor">
  <a:themeElements>
    <a:clrScheme name="30_BasicColor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46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20765</TotalTime>
  <Words>735</Words>
  <Application>Microsoft Office PowerPoint</Application>
  <PresentationFormat>On-screen Show (4:3)</PresentationFormat>
  <Paragraphs>117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24" baseType="lpstr">
      <vt:lpstr>ＭＳ Ｐゴシック</vt:lpstr>
      <vt:lpstr>Arial</vt:lpstr>
      <vt:lpstr>Arial Narrow</vt:lpstr>
      <vt:lpstr>Calibri</vt:lpstr>
      <vt:lpstr>Calibri Light</vt:lpstr>
      <vt:lpstr>Courier New</vt:lpstr>
      <vt:lpstr>Helvetica Neue</vt:lpstr>
      <vt:lpstr>Helvetica Neue Medium</vt:lpstr>
      <vt:lpstr>Open Sans</vt:lpstr>
      <vt:lpstr>Times</vt:lpstr>
      <vt:lpstr>Times New Roman</vt:lpstr>
      <vt:lpstr>Wingdings</vt:lpstr>
      <vt:lpstr>Custom Design</vt:lpstr>
      <vt:lpstr>4_Office Theme</vt:lpstr>
      <vt:lpstr>3_Office Theme</vt:lpstr>
      <vt:lpstr>30_BasicColor</vt:lpstr>
      <vt:lpstr>2_Office Theme</vt:lpstr>
      <vt:lpstr>Topic 4 – Capacity &amp; Vulnerability</vt:lpstr>
      <vt:lpstr>Topic 7 – MAiD &amp; Mental Disorders </vt:lpstr>
      <vt:lpstr>PowerPoint Presentation</vt:lpstr>
      <vt:lpstr>Psychological Suffering and MAID</vt:lpstr>
      <vt:lpstr>PowerPoint Presentation</vt:lpstr>
      <vt:lpstr>PowerPoint Presentation</vt:lpstr>
      <vt:lpstr>PowerPoint Presentation</vt:lpstr>
    </vt:vector>
  </TitlesOfParts>
  <Company>University Health Network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- UHN Presentation</dc:title>
  <dc:subject/>
  <dc:creator>University Health Network</dc:creator>
  <cp:keywords/>
  <dc:description/>
  <cp:lastModifiedBy>June Hylands</cp:lastModifiedBy>
  <cp:revision>600</cp:revision>
  <cp:lastPrinted>2021-06-08T20:17:26Z</cp:lastPrinted>
  <dcterms:created xsi:type="dcterms:W3CDTF">1999-06-17T19:11:11Z</dcterms:created>
  <dcterms:modified xsi:type="dcterms:W3CDTF">2023-11-07T16:13:12Z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PID_GUID">
    <vt:lpwstr/>
  </property>
  <property fmtid="{D5CDD505-2E9C-101B-9397-08002B2CF9AE}" pid="3" name="Folder">
    <vt:lpwstr>Public_Affairs/Templates/UHN/Miscellaneous</vt:lpwstr>
  </property>
  <property fmtid="{D5CDD505-2E9C-101B-9397-08002B2CF9AE}" pid="4" name="HyperLink">
    <vt:lpwstr>http://intranet.uhn.ca/pdf/frame.asp?Page=http://documents.uhn.ca/sites/uhn/Public_Affairs/Templates/UHN/Miscellaneous/UHNPROD004925.pot</vt:lpwstr>
  </property>
  <property fmtid="{D5CDD505-2E9C-101B-9397-08002B2CF9AE}" pid="5" name="Format">
    <vt:lpwstr>Pass Through as Native</vt:lpwstr>
  </property>
  <property fmtid="{D5CDD505-2E9C-101B-9397-08002B2CF9AE}" pid="6" name="ContentTypeId">
    <vt:lpwstr>0x01010050FB63A4A0A1F548857DC498918AD5A1</vt:lpwstr>
  </property>
  <property fmtid="{D5CDD505-2E9C-101B-9397-08002B2CF9AE}" pid="7" name="Slides">
    <vt:lpwstr>2</vt:lpwstr>
  </property>
  <property fmtid="{D5CDD505-2E9C-101B-9397-08002B2CF9AE}" pid="8" name="PolicyNumber">
    <vt:lpwstr>PA.TEMPL.UHN.MISC.004</vt:lpwstr>
  </property>
</Properties>
</file>